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52" r:id="rId3"/>
    <p:sldId id="348" r:id="rId4"/>
    <p:sldId id="350" r:id="rId5"/>
    <p:sldId id="349" r:id="rId6"/>
    <p:sldId id="351" r:id="rId7"/>
    <p:sldId id="308" r:id="rId8"/>
    <p:sldId id="309" r:id="rId9"/>
    <p:sldId id="310" r:id="rId10"/>
    <p:sldId id="353" r:id="rId11"/>
    <p:sldId id="307" r:id="rId12"/>
    <p:sldId id="354" r:id="rId13"/>
    <p:sldId id="400" r:id="rId14"/>
    <p:sldId id="318" r:id="rId15"/>
    <p:sldId id="378" r:id="rId16"/>
    <p:sldId id="379" r:id="rId17"/>
    <p:sldId id="380" r:id="rId18"/>
    <p:sldId id="382" r:id="rId19"/>
    <p:sldId id="381" r:id="rId20"/>
    <p:sldId id="257" r:id="rId21"/>
    <p:sldId id="258" r:id="rId22"/>
    <p:sldId id="285" r:id="rId23"/>
    <p:sldId id="259" r:id="rId24"/>
    <p:sldId id="291" r:id="rId25"/>
    <p:sldId id="289" r:id="rId26"/>
    <p:sldId id="290" r:id="rId27"/>
    <p:sldId id="304" r:id="rId28"/>
    <p:sldId id="286" r:id="rId29"/>
    <p:sldId id="287" r:id="rId30"/>
    <p:sldId id="288" r:id="rId31"/>
    <p:sldId id="260" r:id="rId32"/>
    <p:sldId id="298" r:id="rId33"/>
    <p:sldId id="405" r:id="rId34"/>
    <p:sldId id="320" r:id="rId35"/>
    <p:sldId id="401" r:id="rId36"/>
    <p:sldId id="402" r:id="rId37"/>
    <p:sldId id="403" r:id="rId38"/>
    <p:sldId id="404" r:id="rId39"/>
    <p:sldId id="406" r:id="rId40"/>
    <p:sldId id="321" r:id="rId41"/>
    <p:sldId id="322" r:id="rId42"/>
    <p:sldId id="275" r:id="rId43"/>
    <p:sldId id="277" r:id="rId44"/>
    <p:sldId id="276" r:id="rId45"/>
    <p:sldId id="338" r:id="rId46"/>
    <p:sldId id="407" r:id="rId47"/>
    <p:sldId id="408" r:id="rId48"/>
    <p:sldId id="262" r:id="rId49"/>
    <p:sldId id="324" r:id="rId50"/>
    <p:sldId id="323" r:id="rId51"/>
    <p:sldId id="306" r:id="rId52"/>
    <p:sldId id="325" r:id="rId53"/>
    <p:sldId id="409" r:id="rId54"/>
    <p:sldId id="263" r:id="rId55"/>
    <p:sldId id="326" r:id="rId56"/>
    <p:sldId id="410" r:id="rId57"/>
    <p:sldId id="411" r:id="rId58"/>
    <p:sldId id="305" r:id="rId59"/>
    <p:sldId id="264" r:id="rId60"/>
    <p:sldId id="266" r:id="rId61"/>
    <p:sldId id="294" r:id="rId62"/>
    <p:sldId id="267" r:id="rId63"/>
    <p:sldId id="273" r:id="rId64"/>
    <p:sldId id="327" r:id="rId65"/>
    <p:sldId id="328" r:id="rId66"/>
    <p:sldId id="330" r:id="rId67"/>
    <p:sldId id="331" r:id="rId68"/>
    <p:sldId id="345" r:id="rId69"/>
    <p:sldId id="346" r:id="rId70"/>
    <p:sldId id="332" r:id="rId71"/>
    <p:sldId id="333" r:id="rId72"/>
    <p:sldId id="334" r:id="rId73"/>
    <p:sldId id="335" r:id="rId74"/>
    <p:sldId id="344" r:id="rId75"/>
    <p:sldId id="347" r:id="rId76"/>
    <p:sldId id="336" r:id="rId77"/>
    <p:sldId id="337" r:id="rId78"/>
    <p:sldId id="329" r:id="rId79"/>
    <p:sldId id="265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runton-Spall" initials="MB" lastIdx="2" clrIdx="0">
    <p:extLst>
      <p:ext uri="{19B8F6BF-5375-455C-9EA6-DF929625EA0E}">
        <p15:presenceInfo xmlns:p15="http://schemas.microsoft.com/office/powerpoint/2012/main" userId="eadccb68b43536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E2A65-6B09-5844-AF88-490CA67332EA}" v="20" dt="2018-10-05T11:53:00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20" autoAdjust="0"/>
    <p:restoredTop sz="84762" autoAdjust="0"/>
  </p:normalViewPr>
  <p:slideViewPr>
    <p:cSldViewPr snapToGrid="0">
      <p:cViewPr varScale="1">
        <p:scale>
          <a:sx n="100" d="100"/>
          <a:sy n="100" d="100"/>
        </p:scale>
        <p:origin x="1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runton-Spall" userId="eadccb68b4353693" providerId="LiveId" clId="{11CE2A65-6B09-5844-AF88-490CA67332EA}"/>
    <pc:docChg chg="custSel addSld delSld modSld">
      <pc:chgData name="Michael Brunton-Spall" userId="eadccb68b4353693" providerId="LiveId" clId="{11CE2A65-6B09-5844-AF88-490CA67332EA}" dt="2018-10-05T11:53:00.506" v="225" actId="18331"/>
      <pc:docMkLst>
        <pc:docMk/>
      </pc:docMkLst>
      <pc:sldChg chg="modSp">
        <pc:chgData name="Michael Brunton-Spall" userId="eadccb68b4353693" providerId="LiveId" clId="{11CE2A65-6B09-5844-AF88-490CA67332EA}" dt="2018-10-05T11:53:00.506" v="225" actId="18331"/>
        <pc:sldMkLst>
          <pc:docMk/>
          <pc:sldMk cId="1199679404" sldId="275"/>
        </pc:sldMkLst>
        <pc:picChg chg="mod">
          <ac:chgData name="Michael Brunton-Spall" userId="eadccb68b4353693" providerId="LiveId" clId="{11CE2A65-6B09-5844-AF88-490CA67332EA}" dt="2018-10-05T11:53:00.506" v="225" actId="18331"/>
          <ac:picMkLst>
            <pc:docMk/>
            <pc:sldMk cId="1199679404" sldId="275"/>
            <ac:picMk id="5" creationId="{F6D6237F-CA09-442C-98DC-8B3C003F0D7E}"/>
          </ac:picMkLst>
        </pc:picChg>
      </pc:sldChg>
      <pc:sldChg chg="modSp">
        <pc:chgData name="Michael Brunton-Spall" userId="eadccb68b4353693" providerId="LiveId" clId="{11CE2A65-6B09-5844-AF88-490CA67332EA}" dt="2018-10-05T11:51:32.692" v="224"/>
        <pc:sldMkLst>
          <pc:docMk/>
          <pc:sldMk cId="1053952036" sldId="276"/>
        </pc:sldMkLst>
        <pc:picChg chg="mod">
          <ac:chgData name="Michael Brunton-Spall" userId="eadccb68b4353693" providerId="LiveId" clId="{11CE2A65-6B09-5844-AF88-490CA67332EA}" dt="2018-10-05T11:51:32.692" v="224"/>
          <ac:picMkLst>
            <pc:docMk/>
            <pc:sldMk cId="1053952036" sldId="276"/>
            <ac:picMk id="5" creationId="{90C85D6E-0032-4E6C-ADBC-2A354353A7A4}"/>
          </ac:picMkLst>
        </pc:picChg>
      </pc:sldChg>
      <pc:sldChg chg="add">
        <pc:chgData name="Michael Brunton-Spall" userId="eadccb68b4353693" providerId="LiveId" clId="{11CE2A65-6B09-5844-AF88-490CA67332EA}" dt="2018-09-30T23:32:00.673" v="9"/>
        <pc:sldMkLst>
          <pc:docMk/>
          <pc:sldMk cId="1749135827" sldId="307"/>
        </pc:sldMkLst>
      </pc:sldChg>
      <pc:sldChg chg="delSp modSp">
        <pc:chgData name="Michael Brunton-Spall" userId="eadccb68b4353693" providerId="LiveId" clId="{11CE2A65-6B09-5844-AF88-490CA67332EA}" dt="2018-09-30T23:33:06.598" v="16" actId="478"/>
        <pc:sldMkLst>
          <pc:docMk/>
          <pc:sldMk cId="2534278810" sldId="320"/>
        </pc:sldMkLst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4" creationId="{2BB96AFA-D4FB-405E-8790-4F266ACEB346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5" creationId="{9B725357-27A2-42C6-AE24-143454BC794D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6" creationId="{AEC26F53-0060-4681-B93E-4BB573E33259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7" creationId="{632826DA-2E0F-4AF5-BAF0-30B9BDB19744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8" creationId="{D27BE458-F526-44C0-B3AC-0104DC78C2C3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9" creationId="{768CAE93-E1DB-4240-AEF3-ED245EC6FEC4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23" creationId="{0791D1E3-3D2B-41CC-9A0D-FA76401854AB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25" creationId="{18FF5EE5-07F6-4CE7-8552-C5D815DB7493}"/>
          </ac:spMkLst>
        </pc:spChg>
        <pc:spChg chg="del">
          <ac:chgData name="Michael Brunton-Spall" userId="eadccb68b4353693" providerId="LiveId" clId="{11CE2A65-6B09-5844-AF88-490CA67332EA}" dt="2018-09-30T23:33:03.138" v="15" actId="478"/>
          <ac:spMkLst>
            <pc:docMk/>
            <pc:sldMk cId="2534278810" sldId="320"/>
            <ac:spMk id="26" creationId="{D4E4EC1A-187B-4B36-AC76-67E782F47215}"/>
          </ac:spMkLst>
        </pc:spChg>
        <pc:cxnChg chg="del mod">
          <ac:chgData name="Michael Brunton-Spall" userId="eadccb68b4353693" providerId="LiveId" clId="{11CE2A65-6B09-5844-AF88-490CA67332EA}" dt="2018-09-30T23:33:06.598" v="16" actId="478"/>
          <ac:cxnSpMkLst>
            <pc:docMk/>
            <pc:sldMk cId="2534278810" sldId="320"/>
            <ac:cxnSpMk id="11" creationId="{1F2E3764-5F90-4F45-89F6-7CD2F858BBF7}"/>
          </ac:cxnSpMkLst>
        </pc:cxnChg>
        <pc:cxnChg chg="del mod">
          <ac:chgData name="Michael Brunton-Spall" userId="eadccb68b4353693" providerId="LiveId" clId="{11CE2A65-6B09-5844-AF88-490CA67332EA}" dt="2018-09-30T23:33:06.598" v="16" actId="478"/>
          <ac:cxnSpMkLst>
            <pc:docMk/>
            <pc:sldMk cId="2534278810" sldId="320"/>
            <ac:cxnSpMk id="13" creationId="{1D4D7445-67EE-4BD7-9BAA-53924F4BDB6C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15" creationId="{97B7932D-F38E-4BB0-88C3-605D9CB28D97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17" creationId="{3ED7CEDC-8182-42E8-954F-BE0938475822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20" creationId="{E3D6A3E8-D286-49FC-AE5A-694138A3CE96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22" creationId="{6F6FD394-AB81-4ACC-AE19-B6714CAAC143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28" creationId="{B2FF31C5-6858-4D4E-9D13-291A3A98F31F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30" creationId="{06A10A5F-A817-4D34-8E33-833006FD9BE3}"/>
          </ac:cxnSpMkLst>
        </pc:cxnChg>
        <pc:cxnChg chg="del mod">
          <ac:chgData name="Michael Brunton-Spall" userId="eadccb68b4353693" providerId="LiveId" clId="{11CE2A65-6B09-5844-AF88-490CA67332EA}" dt="2018-09-30T23:33:03.138" v="15" actId="478"/>
          <ac:cxnSpMkLst>
            <pc:docMk/>
            <pc:sldMk cId="2534278810" sldId="320"/>
            <ac:cxnSpMk id="32" creationId="{91491F37-FFCE-4F4D-B66B-C86B89BD4737}"/>
          </ac:cxnSpMkLst>
        </pc:cxnChg>
      </pc:sldChg>
      <pc:sldChg chg="modSp">
        <pc:chgData name="Michael Brunton-Spall" userId="eadccb68b4353693" providerId="LiveId" clId="{11CE2A65-6B09-5844-AF88-490CA67332EA}" dt="2018-09-30T23:35:57.719" v="97" actId="20577"/>
        <pc:sldMkLst>
          <pc:docMk/>
          <pc:sldMk cId="3233524262" sldId="325"/>
        </pc:sldMkLst>
        <pc:spChg chg="mod">
          <ac:chgData name="Michael Brunton-Spall" userId="eadccb68b4353693" providerId="LiveId" clId="{11CE2A65-6B09-5844-AF88-490CA67332EA}" dt="2018-09-30T23:35:57.719" v="97" actId="20577"/>
          <ac:spMkLst>
            <pc:docMk/>
            <pc:sldMk cId="3233524262" sldId="325"/>
            <ac:spMk id="2" creationId="{CF3C2065-4086-42D8-BA45-5B6DAA5E05A6}"/>
          </ac:spMkLst>
        </pc:spChg>
      </pc:sldChg>
      <pc:sldChg chg="modSp">
        <pc:chgData name="Michael Brunton-Spall" userId="eadccb68b4353693" providerId="LiveId" clId="{11CE2A65-6B09-5844-AF88-490CA67332EA}" dt="2018-10-01T12:40:29.077" v="152" actId="20577"/>
        <pc:sldMkLst>
          <pc:docMk/>
          <pc:sldMk cId="3891554704" sldId="326"/>
        </pc:sldMkLst>
        <pc:spChg chg="mod">
          <ac:chgData name="Michael Brunton-Spall" userId="eadccb68b4353693" providerId="LiveId" clId="{11CE2A65-6B09-5844-AF88-490CA67332EA}" dt="2018-10-01T12:40:29.077" v="152" actId="20577"/>
          <ac:spMkLst>
            <pc:docMk/>
            <pc:sldMk cId="3891554704" sldId="326"/>
            <ac:spMk id="2" creationId="{5A41C46E-C168-40A1-9003-DE60B62583FE}"/>
          </ac:spMkLst>
        </pc:spChg>
      </pc:sldChg>
      <pc:sldChg chg="add">
        <pc:chgData name="Michael Brunton-Spall" userId="eadccb68b4353693" providerId="LiveId" clId="{11CE2A65-6B09-5844-AF88-490CA67332EA}" dt="2018-09-30T23:31:13.578" v="3"/>
        <pc:sldMkLst>
          <pc:docMk/>
          <pc:sldMk cId="3980231198" sldId="352"/>
        </pc:sldMkLst>
      </pc:sldChg>
      <pc:sldChg chg="add">
        <pc:chgData name="Michael Brunton-Spall" userId="eadccb68b4353693" providerId="LiveId" clId="{11CE2A65-6B09-5844-AF88-490CA67332EA}" dt="2018-09-30T23:32:00.673" v="9"/>
        <pc:sldMkLst>
          <pc:docMk/>
          <pc:sldMk cId="4108652581" sldId="353"/>
        </pc:sldMkLst>
      </pc:sldChg>
      <pc:sldChg chg="add">
        <pc:chgData name="Michael Brunton-Spall" userId="eadccb68b4353693" providerId="LiveId" clId="{11CE2A65-6B09-5844-AF88-490CA67332EA}" dt="2018-09-30T23:32:00.673" v="9"/>
        <pc:sldMkLst>
          <pc:docMk/>
          <pc:sldMk cId="894371614" sldId="354"/>
        </pc:sldMkLst>
      </pc:sldChg>
      <pc:sldChg chg="add">
        <pc:chgData name="Michael Brunton-Spall" userId="eadccb68b4353693" providerId="LiveId" clId="{11CE2A65-6B09-5844-AF88-490CA67332EA}" dt="2018-09-30T23:32:34.986" v="11"/>
        <pc:sldMkLst>
          <pc:docMk/>
          <pc:sldMk cId="3876347223" sldId="378"/>
        </pc:sldMkLst>
      </pc:sldChg>
      <pc:sldChg chg="add">
        <pc:chgData name="Michael Brunton-Spall" userId="eadccb68b4353693" providerId="LiveId" clId="{11CE2A65-6B09-5844-AF88-490CA67332EA}" dt="2018-09-30T23:32:34.986" v="11"/>
        <pc:sldMkLst>
          <pc:docMk/>
          <pc:sldMk cId="494450719" sldId="379"/>
        </pc:sldMkLst>
      </pc:sldChg>
      <pc:sldChg chg="add">
        <pc:chgData name="Michael Brunton-Spall" userId="eadccb68b4353693" providerId="LiveId" clId="{11CE2A65-6B09-5844-AF88-490CA67332EA}" dt="2018-09-30T23:32:34.986" v="11"/>
        <pc:sldMkLst>
          <pc:docMk/>
          <pc:sldMk cId="1611077419" sldId="380"/>
        </pc:sldMkLst>
      </pc:sldChg>
      <pc:sldChg chg="add">
        <pc:chgData name="Michael Brunton-Spall" userId="eadccb68b4353693" providerId="LiveId" clId="{11CE2A65-6B09-5844-AF88-490CA67332EA}" dt="2018-09-30T23:32:34.986" v="11"/>
        <pc:sldMkLst>
          <pc:docMk/>
          <pc:sldMk cId="874794921" sldId="381"/>
        </pc:sldMkLst>
      </pc:sldChg>
      <pc:sldChg chg="add">
        <pc:chgData name="Michael Brunton-Spall" userId="eadccb68b4353693" providerId="LiveId" clId="{11CE2A65-6B09-5844-AF88-490CA67332EA}" dt="2018-09-30T23:32:34.986" v="11"/>
        <pc:sldMkLst>
          <pc:docMk/>
          <pc:sldMk cId="248527055" sldId="382"/>
        </pc:sldMkLst>
      </pc:sldChg>
      <pc:sldChg chg="add">
        <pc:chgData name="Michael Brunton-Spall" userId="eadccb68b4353693" providerId="LiveId" clId="{11CE2A65-6B09-5844-AF88-490CA67332EA}" dt="2018-09-30T23:32:00.673" v="9"/>
        <pc:sldMkLst>
          <pc:docMk/>
          <pc:sldMk cId="2388352648" sldId="400"/>
        </pc:sldMkLst>
      </pc:sldChg>
      <pc:sldChg chg="delSp modSp add">
        <pc:chgData name="Michael Brunton-Spall" userId="eadccb68b4353693" providerId="LiveId" clId="{11CE2A65-6B09-5844-AF88-490CA67332EA}" dt="2018-09-30T23:33:14.202" v="17" actId="478"/>
        <pc:sldMkLst>
          <pc:docMk/>
          <pc:sldMk cId="2782435193" sldId="401"/>
        </pc:sldMkLst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6" creationId="{AEC26F53-0060-4681-B93E-4BB573E33259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7" creationId="{632826DA-2E0F-4AF5-BAF0-30B9BDB19744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8" creationId="{D27BE458-F526-44C0-B3AC-0104DC78C2C3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9" creationId="{768CAE93-E1DB-4240-AEF3-ED245EC6FEC4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23" creationId="{0791D1E3-3D2B-41CC-9A0D-FA76401854AB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25" creationId="{18FF5EE5-07F6-4CE7-8552-C5D815DB7493}"/>
          </ac:spMkLst>
        </pc:spChg>
        <pc:spChg chg="del">
          <ac:chgData name="Michael Brunton-Spall" userId="eadccb68b4353693" providerId="LiveId" clId="{11CE2A65-6B09-5844-AF88-490CA67332EA}" dt="2018-09-30T23:33:14.202" v="17" actId="478"/>
          <ac:spMkLst>
            <pc:docMk/>
            <pc:sldMk cId="2782435193" sldId="401"/>
            <ac:spMk id="26" creationId="{D4E4EC1A-187B-4B36-AC76-67E782F47215}"/>
          </ac:spMkLst>
        </pc:sp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15" creationId="{97B7932D-F38E-4BB0-88C3-605D9CB28D97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17" creationId="{3ED7CEDC-8182-42E8-954F-BE0938475822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20" creationId="{E3D6A3E8-D286-49FC-AE5A-694138A3CE96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22" creationId="{6F6FD394-AB81-4ACC-AE19-B6714CAAC143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28" creationId="{B2FF31C5-6858-4D4E-9D13-291A3A98F31F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30" creationId="{06A10A5F-A817-4D34-8E33-833006FD9BE3}"/>
          </ac:cxnSpMkLst>
        </pc:cxnChg>
        <pc:cxnChg chg="del mod">
          <ac:chgData name="Michael Brunton-Spall" userId="eadccb68b4353693" providerId="LiveId" clId="{11CE2A65-6B09-5844-AF88-490CA67332EA}" dt="2018-09-30T23:33:14.202" v="17" actId="478"/>
          <ac:cxnSpMkLst>
            <pc:docMk/>
            <pc:sldMk cId="2782435193" sldId="401"/>
            <ac:cxnSpMk id="32" creationId="{91491F37-FFCE-4F4D-B66B-C86B89BD4737}"/>
          </ac:cxnSpMkLst>
        </pc:cxnChg>
      </pc:sldChg>
      <pc:sldChg chg="delSp modSp add">
        <pc:chgData name="Michael Brunton-Spall" userId="eadccb68b4353693" providerId="LiveId" clId="{11CE2A65-6B09-5844-AF88-490CA67332EA}" dt="2018-09-30T23:33:25.723" v="19" actId="478"/>
        <pc:sldMkLst>
          <pc:docMk/>
          <pc:sldMk cId="3506278458" sldId="402"/>
        </pc:sldMkLst>
        <pc:spChg chg="del">
          <ac:chgData name="Michael Brunton-Spall" userId="eadccb68b4353693" providerId="LiveId" clId="{11CE2A65-6B09-5844-AF88-490CA67332EA}" dt="2018-09-30T23:33:23.064" v="18" actId="478"/>
          <ac:spMkLst>
            <pc:docMk/>
            <pc:sldMk cId="3506278458" sldId="402"/>
            <ac:spMk id="6" creationId="{AEC26F53-0060-4681-B93E-4BB573E33259}"/>
          </ac:spMkLst>
        </pc:spChg>
        <pc:spChg chg="del">
          <ac:chgData name="Michael Brunton-Spall" userId="eadccb68b4353693" providerId="LiveId" clId="{11CE2A65-6B09-5844-AF88-490CA67332EA}" dt="2018-09-30T23:33:23.064" v="18" actId="478"/>
          <ac:spMkLst>
            <pc:docMk/>
            <pc:sldMk cId="3506278458" sldId="402"/>
            <ac:spMk id="7" creationId="{632826DA-2E0F-4AF5-BAF0-30B9BDB19744}"/>
          </ac:spMkLst>
        </pc:spChg>
        <pc:spChg chg="del">
          <ac:chgData name="Michael Brunton-Spall" userId="eadccb68b4353693" providerId="LiveId" clId="{11CE2A65-6B09-5844-AF88-490CA67332EA}" dt="2018-09-30T23:33:23.064" v="18" actId="478"/>
          <ac:spMkLst>
            <pc:docMk/>
            <pc:sldMk cId="3506278458" sldId="402"/>
            <ac:spMk id="23" creationId="{0791D1E3-3D2B-41CC-9A0D-FA76401854AB}"/>
          </ac:spMkLst>
        </pc:spChg>
        <pc:spChg chg="del">
          <ac:chgData name="Michael Brunton-Spall" userId="eadccb68b4353693" providerId="LiveId" clId="{11CE2A65-6B09-5844-AF88-490CA67332EA}" dt="2018-09-30T23:33:23.064" v="18" actId="478"/>
          <ac:spMkLst>
            <pc:docMk/>
            <pc:sldMk cId="3506278458" sldId="402"/>
            <ac:spMk id="25" creationId="{18FF5EE5-07F6-4CE7-8552-C5D815DB7493}"/>
          </ac:spMkLst>
        </pc:spChg>
        <pc:spChg chg="del">
          <ac:chgData name="Michael Brunton-Spall" userId="eadccb68b4353693" providerId="LiveId" clId="{11CE2A65-6B09-5844-AF88-490CA67332EA}" dt="2018-09-30T23:33:25.723" v="19" actId="478"/>
          <ac:spMkLst>
            <pc:docMk/>
            <pc:sldMk cId="3506278458" sldId="402"/>
            <ac:spMk id="26" creationId="{D4E4EC1A-187B-4B36-AC76-67E782F47215}"/>
          </ac:spMkLst>
        </pc:spChg>
        <pc:cxnChg chg="del mod">
          <ac:chgData name="Michael Brunton-Spall" userId="eadccb68b4353693" providerId="LiveId" clId="{11CE2A65-6B09-5844-AF88-490CA67332EA}" dt="2018-09-30T23:33:23.064" v="18" actId="478"/>
          <ac:cxnSpMkLst>
            <pc:docMk/>
            <pc:sldMk cId="3506278458" sldId="402"/>
            <ac:cxnSpMk id="15" creationId="{97B7932D-F38E-4BB0-88C3-605D9CB28D97}"/>
          </ac:cxnSpMkLst>
        </pc:cxnChg>
        <pc:cxnChg chg="del mod">
          <ac:chgData name="Michael Brunton-Spall" userId="eadccb68b4353693" providerId="LiveId" clId="{11CE2A65-6B09-5844-AF88-490CA67332EA}" dt="2018-09-30T23:33:23.064" v="18" actId="478"/>
          <ac:cxnSpMkLst>
            <pc:docMk/>
            <pc:sldMk cId="3506278458" sldId="402"/>
            <ac:cxnSpMk id="17" creationId="{3ED7CEDC-8182-42E8-954F-BE0938475822}"/>
          </ac:cxnSpMkLst>
        </pc:cxnChg>
        <pc:cxnChg chg="del mod">
          <ac:chgData name="Michael Brunton-Spall" userId="eadccb68b4353693" providerId="LiveId" clId="{11CE2A65-6B09-5844-AF88-490CA67332EA}" dt="2018-09-30T23:33:23.064" v="18" actId="478"/>
          <ac:cxnSpMkLst>
            <pc:docMk/>
            <pc:sldMk cId="3506278458" sldId="402"/>
            <ac:cxnSpMk id="28" creationId="{B2FF31C5-6858-4D4E-9D13-291A3A98F31F}"/>
          </ac:cxnSpMkLst>
        </pc:cxnChg>
        <pc:cxnChg chg="del mod">
          <ac:chgData name="Michael Brunton-Spall" userId="eadccb68b4353693" providerId="LiveId" clId="{11CE2A65-6B09-5844-AF88-490CA67332EA}" dt="2018-09-30T23:33:23.064" v="18" actId="478"/>
          <ac:cxnSpMkLst>
            <pc:docMk/>
            <pc:sldMk cId="3506278458" sldId="402"/>
            <ac:cxnSpMk id="30" creationId="{06A10A5F-A817-4D34-8E33-833006FD9BE3}"/>
          </ac:cxnSpMkLst>
        </pc:cxnChg>
        <pc:cxnChg chg="del mod">
          <ac:chgData name="Michael Brunton-Spall" userId="eadccb68b4353693" providerId="LiveId" clId="{11CE2A65-6B09-5844-AF88-490CA67332EA}" dt="2018-09-30T23:33:25.723" v="19" actId="478"/>
          <ac:cxnSpMkLst>
            <pc:docMk/>
            <pc:sldMk cId="3506278458" sldId="402"/>
            <ac:cxnSpMk id="32" creationId="{91491F37-FFCE-4F4D-B66B-C86B89BD4737}"/>
          </ac:cxnSpMkLst>
        </pc:cxnChg>
      </pc:sldChg>
      <pc:sldChg chg="delSp modSp add">
        <pc:chgData name="Michael Brunton-Spall" userId="eadccb68b4353693" providerId="LiveId" clId="{11CE2A65-6B09-5844-AF88-490CA67332EA}" dt="2018-09-30T23:33:37.414" v="21" actId="478"/>
        <pc:sldMkLst>
          <pc:docMk/>
          <pc:sldMk cId="3597863237" sldId="403"/>
        </pc:sldMkLst>
        <pc:spChg chg="del">
          <ac:chgData name="Michael Brunton-Spall" userId="eadccb68b4353693" providerId="LiveId" clId="{11CE2A65-6B09-5844-AF88-490CA67332EA}" dt="2018-09-30T23:33:37.414" v="21" actId="478"/>
          <ac:spMkLst>
            <pc:docMk/>
            <pc:sldMk cId="3597863237" sldId="403"/>
            <ac:spMk id="23" creationId="{0791D1E3-3D2B-41CC-9A0D-FA76401854AB}"/>
          </ac:spMkLst>
        </pc:spChg>
        <pc:spChg chg="del">
          <ac:chgData name="Michael Brunton-Spall" userId="eadccb68b4353693" providerId="LiveId" clId="{11CE2A65-6B09-5844-AF88-490CA67332EA}" dt="2018-09-30T23:33:37.414" v="21" actId="478"/>
          <ac:spMkLst>
            <pc:docMk/>
            <pc:sldMk cId="3597863237" sldId="403"/>
            <ac:spMk id="25" creationId="{18FF5EE5-07F6-4CE7-8552-C5D815DB7493}"/>
          </ac:spMkLst>
        </pc:spChg>
        <pc:spChg chg="del">
          <ac:chgData name="Michael Brunton-Spall" userId="eadccb68b4353693" providerId="LiveId" clId="{11CE2A65-6B09-5844-AF88-490CA67332EA}" dt="2018-09-30T23:33:37.414" v="21" actId="478"/>
          <ac:spMkLst>
            <pc:docMk/>
            <pc:sldMk cId="3597863237" sldId="403"/>
            <ac:spMk id="26" creationId="{D4E4EC1A-187B-4B36-AC76-67E782F47215}"/>
          </ac:spMkLst>
        </pc:spChg>
        <pc:cxnChg chg="del mod">
          <ac:chgData name="Michael Brunton-Spall" userId="eadccb68b4353693" providerId="LiveId" clId="{11CE2A65-6B09-5844-AF88-490CA67332EA}" dt="2018-09-30T23:33:37.414" v="21" actId="478"/>
          <ac:cxnSpMkLst>
            <pc:docMk/>
            <pc:sldMk cId="3597863237" sldId="403"/>
            <ac:cxnSpMk id="28" creationId="{B2FF31C5-6858-4D4E-9D13-291A3A98F31F}"/>
          </ac:cxnSpMkLst>
        </pc:cxnChg>
        <pc:cxnChg chg="del mod">
          <ac:chgData name="Michael Brunton-Spall" userId="eadccb68b4353693" providerId="LiveId" clId="{11CE2A65-6B09-5844-AF88-490CA67332EA}" dt="2018-09-30T23:33:37.414" v="21" actId="478"/>
          <ac:cxnSpMkLst>
            <pc:docMk/>
            <pc:sldMk cId="3597863237" sldId="403"/>
            <ac:cxnSpMk id="30" creationId="{06A10A5F-A817-4D34-8E33-833006FD9BE3}"/>
          </ac:cxnSpMkLst>
        </pc:cxnChg>
        <pc:cxnChg chg="del mod">
          <ac:chgData name="Michael Brunton-Spall" userId="eadccb68b4353693" providerId="LiveId" clId="{11CE2A65-6B09-5844-AF88-490CA67332EA}" dt="2018-09-30T23:33:37.414" v="21" actId="478"/>
          <ac:cxnSpMkLst>
            <pc:docMk/>
            <pc:sldMk cId="3597863237" sldId="403"/>
            <ac:cxnSpMk id="32" creationId="{91491F37-FFCE-4F4D-B66B-C86B89BD4737}"/>
          </ac:cxnSpMkLst>
        </pc:cxnChg>
      </pc:sldChg>
      <pc:sldChg chg="add">
        <pc:chgData name="Michael Brunton-Spall" userId="eadccb68b4353693" providerId="LiveId" clId="{11CE2A65-6B09-5844-AF88-490CA67332EA}" dt="2018-09-30T23:33:30.896" v="20"/>
        <pc:sldMkLst>
          <pc:docMk/>
          <pc:sldMk cId="3762580459" sldId="404"/>
        </pc:sldMkLst>
      </pc:sldChg>
      <pc:sldChg chg="modSp add">
        <pc:chgData name="Michael Brunton-Spall" userId="eadccb68b4353693" providerId="LiveId" clId="{11CE2A65-6B09-5844-AF88-490CA67332EA}" dt="2018-09-30T23:34:15.867" v="91" actId="20577"/>
        <pc:sldMkLst>
          <pc:docMk/>
          <pc:sldMk cId="2403975546" sldId="405"/>
        </pc:sldMkLst>
        <pc:spChg chg="mod">
          <ac:chgData name="Michael Brunton-Spall" userId="eadccb68b4353693" providerId="LiveId" clId="{11CE2A65-6B09-5844-AF88-490CA67332EA}" dt="2018-09-30T23:34:15.867" v="91" actId="20577"/>
          <ac:spMkLst>
            <pc:docMk/>
            <pc:sldMk cId="2403975546" sldId="405"/>
            <ac:spMk id="2" creationId="{69B5138D-6EB7-4BFA-94B9-9618C336D834}"/>
          </ac:spMkLst>
        </pc:spChg>
      </pc:sldChg>
      <pc:sldChg chg="modSp add">
        <pc:chgData name="Michael Brunton-Spall" userId="eadccb68b4353693" providerId="LiveId" clId="{11CE2A65-6B09-5844-AF88-490CA67332EA}" dt="2018-09-30T23:35:07.128" v="93" actId="13822"/>
        <pc:sldMkLst>
          <pc:docMk/>
          <pc:sldMk cId="2718710527" sldId="406"/>
        </pc:sldMkLst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6" creationId="{AEC26F53-0060-4681-B93E-4BB573E33259}"/>
          </ac:spMkLst>
        </pc:spChg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8" creationId="{D27BE458-F526-44C0-B3AC-0104DC78C2C3}"/>
          </ac:spMkLst>
        </pc:spChg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9" creationId="{768CAE93-E1DB-4240-AEF3-ED245EC6FEC4}"/>
          </ac:spMkLst>
        </pc:spChg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23" creationId="{0791D1E3-3D2B-41CC-9A0D-FA76401854AB}"/>
          </ac:spMkLst>
        </pc:spChg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25" creationId="{18FF5EE5-07F6-4CE7-8552-C5D815DB7493}"/>
          </ac:spMkLst>
        </pc:spChg>
        <pc:spChg chg="mod">
          <ac:chgData name="Michael Brunton-Spall" userId="eadccb68b4353693" providerId="LiveId" clId="{11CE2A65-6B09-5844-AF88-490CA67332EA}" dt="2018-09-30T23:35:07.128" v="93" actId="13822"/>
          <ac:spMkLst>
            <pc:docMk/>
            <pc:sldMk cId="2718710527" sldId="406"/>
            <ac:spMk id="26" creationId="{D4E4EC1A-187B-4B36-AC76-67E782F47215}"/>
          </ac:spMkLst>
        </pc:spChg>
      </pc:sldChg>
      <pc:sldChg chg="modSp add">
        <pc:chgData name="Michael Brunton-Spall" userId="eadccb68b4353693" providerId="LiveId" clId="{11CE2A65-6B09-5844-AF88-490CA67332EA}" dt="2018-09-30T23:36:27.148" v="100" actId="20577"/>
        <pc:sldMkLst>
          <pc:docMk/>
          <pc:sldMk cId="716470343" sldId="407"/>
        </pc:sldMkLst>
        <pc:spChg chg="mod">
          <ac:chgData name="Michael Brunton-Spall" userId="eadccb68b4353693" providerId="LiveId" clId="{11CE2A65-6B09-5844-AF88-490CA67332EA}" dt="2018-09-30T23:36:27.148" v="100" actId="20577"/>
          <ac:spMkLst>
            <pc:docMk/>
            <pc:sldMk cId="716470343" sldId="407"/>
            <ac:spMk id="2" creationId="{D6390BE2-95E4-485B-A65F-F46E41B26E6F}"/>
          </ac:spMkLst>
        </pc:spChg>
      </pc:sldChg>
      <pc:sldChg chg="addSp modSp add">
        <pc:chgData name="Michael Brunton-Spall" userId="eadccb68b4353693" providerId="LiveId" clId="{11CE2A65-6B09-5844-AF88-490CA67332EA}" dt="2018-10-01T12:39:23.002" v="111" actId="1076"/>
        <pc:sldMkLst>
          <pc:docMk/>
          <pc:sldMk cId="1795537068" sldId="408"/>
        </pc:sldMkLst>
        <pc:picChg chg="add mod modCrop">
          <ac:chgData name="Michael Brunton-Spall" userId="eadccb68b4353693" providerId="LiveId" clId="{11CE2A65-6B09-5844-AF88-490CA67332EA}" dt="2018-10-01T12:39:23.002" v="111" actId="1076"/>
          <ac:picMkLst>
            <pc:docMk/>
            <pc:sldMk cId="1795537068" sldId="408"/>
            <ac:picMk id="3" creationId="{668F4BD3-E61E-6C4E-ADCD-344E85F480DA}"/>
          </ac:picMkLst>
        </pc:picChg>
      </pc:sldChg>
      <pc:sldChg chg="modSp add">
        <pc:chgData name="Michael Brunton-Spall" userId="eadccb68b4353693" providerId="LiveId" clId="{11CE2A65-6B09-5844-AF88-490CA67332EA}" dt="2018-10-01T12:39:50.966" v="122" actId="20577"/>
        <pc:sldMkLst>
          <pc:docMk/>
          <pc:sldMk cId="1671360377" sldId="409"/>
        </pc:sldMkLst>
        <pc:spChg chg="mod">
          <ac:chgData name="Michael Brunton-Spall" userId="eadccb68b4353693" providerId="LiveId" clId="{11CE2A65-6B09-5844-AF88-490CA67332EA}" dt="2018-10-01T12:39:50.966" v="122" actId="20577"/>
          <ac:spMkLst>
            <pc:docMk/>
            <pc:sldMk cId="1671360377" sldId="409"/>
            <ac:spMk id="2" creationId="{EE16A6AE-EAAA-DC42-9A4F-78E21F222688}"/>
          </ac:spMkLst>
        </pc:spChg>
      </pc:sldChg>
      <pc:sldChg chg="modSp add">
        <pc:chgData name="Michael Brunton-Spall" userId="eadccb68b4353693" providerId="LiveId" clId="{11CE2A65-6B09-5844-AF88-490CA67332EA}" dt="2018-10-01T12:40:46.856" v="174" actId="20577"/>
        <pc:sldMkLst>
          <pc:docMk/>
          <pc:sldMk cId="3724176542" sldId="410"/>
        </pc:sldMkLst>
        <pc:spChg chg="mod">
          <ac:chgData name="Michael Brunton-Spall" userId="eadccb68b4353693" providerId="LiveId" clId="{11CE2A65-6B09-5844-AF88-490CA67332EA}" dt="2018-10-01T12:40:46.856" v="174" actId="20577"/>
          <ac:spMkLst>
            <pc:docMk/>
            <pc:sldMk cId="3724176542" sldId="410"/>
            <ac:spMk id="2" creationId="{CE6D83F8-8EB5-E94B-89B7-5500DCD010DC}"/>
          </ac:spMkLst>
        </pc:spChg>
      </pc:sldChg>
      <pc:sldChg chg="modSp add">
        <pc:chgData name="Michael Brunton-Spall" userId="eadccb68b4353693" providerId="LiveId" clId="{11CE2A65-6B09-5844-AF88-490CA67332EA}" dt="2018-10-01T12:41:35.069" v="219" actId="20577"/>
        <pc:sldMkLst>
          <pc:docMk/>
          <pc:sldMk cId="2265162246" sldId="411"/>
        </pc:sldMkLst>
        <pc:spChg chg="mod">
          <ac:chgData name="Michael Brunton-Spall" userId="eadccb68b4353693" providerId="LiveId" clId="{11CE2A65-6B09-5844-AF88-490CA67332EA}" dt="2018-10-01T12:41:35.069" v="219" actId="20577"/>
          <ac:spMkLst>
            <pc:docMk/>
            <pc:sldMk cId="2265162246" sldId="411"/>
            <ac:spMk id="2" creationId="{57A2B82E-6B8F-2E45-8BB7-5D6C93C0FF14}"/>
          </ac:spMkLst>
        </pc:spChg>
      </pc:sldChg>
    </pc:docChg>
  </pc:docChgLst>
  <pc:docChgLst>
    <pc:chgData name="Michael Brunton-Spall" userId="eadccb68b4353693" providerId="LiveId" clId="{DDF27711-B384-4AF6-B0B8-E9AD94333362}"/>
    <pc:docChg chg="modSld sldOrd">
      <pc:chgData name="Michael Brunton-Spall" userId="eadccb68b4353693" providerId="LiveId" clId="{DDF27711-B384-4AF6-B0B8-E9AD94333362}" dt="2018-07-25T08:31:49.573" v="7"/>
      <pc:docMkLst>
        <pc:docMk/>
      </pc:docMkLst>
      <pc:sldChg chg="ord">
        <pc:chgData name="Michael Brunton-Spall" userId="eadccb68b4353693" providerId="LiveId" clId="{DDF27711-B384-4AF6-B0B8-E9AD94333362}" dt="2018-07-25T08:31:49.573" v="7"/>
        <pc:sldMkLst>
          <pc:docMk/>
          <pc:sldMk cId="2205087482" sldId="305"/>
        </pc:sldMkLst>
      </pc:sldChg>
      <pc:sldChg chg="modSp">
        <pc:chgData name="Michael Brunton-Spall" userId="eadccb68b4353693" providerId="LiveId" clId="{DDF27711-B384-4AF6-B0B8-E9AD94333362}" dt="2018-07-25T08:31:23.900" v="6" actId="20577"/>
        <pc:sldMkLst>
          <pc:docMk/>
          <pc:sldMk cId="3891554704" sldId="326"/>
        </pc:sldMkLst>
        <pc:spChg chg="mod">
          <ac:chgData name="Michael Brunton-Spall" userId="eadccb68b4353693" providerId="LiveId" clId="{DDF27711-B384-4AF6-B0B8-E9AD94333362}" dt="2018-07-25T08:31:23.900" v="6" actId="20577"/>
          <ac:spMkLst>
            <pc:docMk/>
            <pc:sldMk cId="3891554704" sldId="326"/>
            <ac:spMk id="2" creationId="{5A41C46E-C168-40A1-9003-DE60B62583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CFDB-526A-4178-9541-660CFC48BA1D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C4FC-6523-4FC4-AB77-1B356E21A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7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this talk is not – guide to do it, deep dive.</a:t>
            </a:r>
          </a:p>
          <a:p>
            <a:r>
              <a:rPr lang="en-GB" dirty="0"/>
              <a:t>Instead Overview and context. Go and experiment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groups, assess the trees and present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C4FC-6523-4FC4-AB77-1B356E21A4F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8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– Inside job</a:t>
            </a:r>
          </a:p>
          <a:p>
            <a:r>
              <a:rPr lang="en-GB" dirty="0" err="1"/>
              <a:t>GRey</a:t>
            </a:r>
            <a:r>
              <a:rPr lang="en-GB" dirty="0"/>
              <a:t> – Accidentally published</a:t>
            </a:r>
          </a:p>
          <a:p>
            <a:r>
              <a:rPr lang="en-GB" dirty="0"/>
              <a:t>Dark pink – Hacked</a:t>
            </a:r>
          </a:p>
          <a:p>
            <a:r>
              <a:rPr lang="en-GB" dirty="0"/>
              <a:t>Purple – Lost or stolen</a:t>
            </a:r>
          </a:p>
          <a:p>
            <a:endParaRPr lang="en-GB" dirty="0"/>
          </a:p>
          <a:p>
            <a:r>
              <a:rPr lang="en-GB" dirty="0"/>
              <a:t>AOL 92m, sysadmin</a:t>
            </a:r>
          </a:p>
          <a:p>
            <a:r>
              <a:rPr lang="en-GB" dirty="0"/>
              <a:t>Revenue and customs – lost </a:t>
            </a:r>
            <a:r>
              <a:rPr lang="en-GB" dirty="0" err="1"/>
              <a:t>cds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Sony PSN hack – 77m records – </a:t>
            </a:r>
            <a:r>
              <a:rPr lang="en-GB" dirty="0" err="1"/>
              <a:t>LulzSec</a:t>
            </a:r>
            <a:endParaRPr lang="en-GB" dirty="0"/>
          </a:p>
          <a:p>
            <a:r>
              <a:rPr lang="en-GB" dirty="0"/>
              <a:t>Linked In</a:t>
            </a:r>
          </a:p>
          <a:p>
            <a:r>
              <a:rPr lang="en-GB" dirty="0"/>
              <a:t>Embassy Cables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Hong Kong – laptops went missing at backup venue for election.  Laptops stolen from locked room, encrypted drives.</a:t>
            </a:r>
          </a:p>
          <a:p>
            <a:r>
              <a:rPr lang="en-GB" dirty="0"/>
              <a:t>Aadhaar – Indian Biometric Database</a:t>
            </a:r>
          </a:p>
          <a:p>
            <a:r>
              <a:rPr lang="en-GB" dirty="0"/>
              <a:t>Twitter, 330m account passwords stored in logs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Facebook collects data on VPNs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Talos</a:t>
            </a:r>
            <a:r>
              <a:rPr lang="en-GB" dirty="0"/>
              <a:t> security found vulnerabilities in </a:t>
            </a:r>
            <a:r>
              <a:rPr lang="en-GB" dirty="0" err="1"/>
              <a:t>ProtonVPN</a:t>
            </a:r>
            <a:r>
              <a:rPr lang="en-GB" dirty="0"/>
              <a:t> and </a:t>
            </a:r>
            <a:r>
              <a:rPr lang="en-GB" dirty="0" err="1"/>
              <a:t>NordVPN</a:t>
            </a:r>
            <a:r>
              <a:rPr lang="en-GB" dirty="0"/>
              <a:t>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 apps written by </a:t>
            </a:r>
            <a:r>
              <a:rPr lang="en-GB" dirty="0" err="1"/>
              <a:t>trendMicro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8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T-Mobile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British Airways</a:t>
            </a:r>
          </a:p>
          <a:p>
            <a:r>
              <a:rPr lang="en-GB" dirty="0" err="1"/>
              <a:t>Approx</a:t>
            </a:r>
            <a:r>
              <a:rPr lang="en-GB" dirty="0"/>
              <a:t> £11b in revenues, estimated approx. £200m yearly IT budget (in 2010!)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0854-4DB6-7646-8BD9-463CDDCF40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F320-3BF2-4BC0-BA66-77D56A17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0453"/>
            <a:ext cx="9144000" cy="383709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865D-5D61-4976-BA46-2C52741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980E-4291-4102-B9D2-BC716124AF2B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560-BB9A-4236-BEEB-148E754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EAA32-71A5-4D10-B4CB-B87C125A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527-812B-43A6-8D31-9E029FD3820B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7E022D-F263-4CFC-8EBE-493354FD65F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69233230"/>
              </p:ext>
            </p:extLst>
          </p:nvPr>
        </p:nvGraphicFramePr>
        <p:xfrm>
          <a:off x="0" y="6199322"/>
          <a:ext cx="12192000" cy="6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4484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832772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3905616"/>
                    </a:ext>
                  </a:extLst>
                </a:gridCol>
              </a:tblGrid>
              <a:tr h="674176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Michael Brunton-Spall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err="1"/>
                        <a:t>Bruntonspall</a:t>
                      </a:r>
                      <a:r>
                        <a:rPr lang="en-GB" sz="3200" dirty="0"/>
                        <a:t> Ltd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48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6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F320-3BF2-4BC0-BA66-77D56A17F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0453"/>
            <a:ext cx="9144000" cy="383709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865D-5D61-4976-BA46-2C52741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980E-4291-4102-B9D2-BC716124AF2B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560-BB9A-4236-BEEB-148E754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EAA32-71A5-4D10-B4CB-B87C125A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527-812B-43A6-8D31-9E029FD3820B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7E022D-F263-4CFC-8EBE-493354FD65F0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6199322"/>
          <a:ext cx="12192000" cy="6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4484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832772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3905616"/>
                    </a:ext>
                  </a:extLst>
                </a:gridCol>
              </a:tblGrid>
              <a:tr h="674176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Michael Brunton-Spall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err="1"/>
                        <a:t>Bruntonspall</a:t>
                      </a:r>
                      <a:r>
                        <a:rPr lang="en-GB" sz="3200" dirty="0"/>
                        <a:t> Ltd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48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3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280F3-2684-4A22-8431-59DF0CF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980E-4291-4102-B9D2-BC716124AF2B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A60E1-0C35-4838-890D-D8149ADA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D7504-D325-4455-80DD-59B6D296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527-812B-43A6-8D31-9E029FD3820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52C75-C697-4424-9CBB-B85E0579E36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4C980E-4291-4102-B9D2-BC716124AF2B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900F8-EE99-4ED3-AA27-8DF895C773C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87527-812B-43A6-8D31-9E029FD3820B}" type="slidenum">
              <a:rPr lang="en-GB" smtClean="0"/>
              <a:pPr/>
              <a:t>‹#›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7FEE2F-E176-4464-94CE-9224DB2A096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6199322"/>
          <a:ext cx="12192000" cy="6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4484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832772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3905616"/>
                    </a:ext>
                  </a:extLst>
                </a:gridCol>
              </a:tblGrid>
              <a:tr h="674176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Michael Brunton-Spall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err="1"/>
                        <a:t>Bruntonspall</a:t>
                      </a:r>
                      <a:r>
                        <a:rPr lang="en-GB" sz="3200" dirty="0"/>
                        <a:t> Ltd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2487633"/>
                  </a:ext>
                </a:extLst>
              </a:tr>
            </a:tbl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14CF03-B3ED-4D93-8AEE-497763AB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91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CA4355-4E09-4E4D-A2EC-73F5ACAF9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30825"/>
            <a:ext cx="12192000" cy="868363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352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D506A-FCF5-4144-A0CB-DD4B09CB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534F-6622-4B10-8000-DFA99D519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53F0B-318B-4592-AA3A-E529DA09D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980E-4291-4102-B9D2-BC716124AF2B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878CC-6CBB-41BC-B0E6-94C9360E0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B3666-0CE5-497F-B2A2-E21B8CE7D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7527-812B-43A6-8D31-9E029FD38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D0C2-D963-46F0-8FF8-7AFAFC5A7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Attack Trees</a:t>
            </a:r>
            <a:br>
              <a:rPr lang="en-GB" dirty="0"/>
            </a:br>
            <a:r>
              <a:rPr lang="en-GB" dirty="0"/>
              <a:t>Risk, security and agile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EE7A8-6EE3-4C5E-BE67-6E9084BA1EB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8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9E47268-6E08-4BC6-9D33-7B91A205D7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4036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6DD9D-CE8B-4E84-8470-78EE66D39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410865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7EDA0A-6513-4E79-9031-87116C54A1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" b="22764"/>
          <a:stretch/>
        </p:blipFill>
        <p:spPr>
          <a:xfrm>
            <a:off x="0" y="0"/>
            <a:ext cx="12192000" cy="619918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CFB61-9FD4-4C8A-A325-493EB45B5F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74913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3914377-B7B5-4093-88A3-45B964216B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970FE-4B72-467A-9BD1-4DFC3EB50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9437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831F9-6B2E-4D88-A27E-C84FB9413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/>
              <a:t>2018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A3F2B3-AD08-544F-A5DF-E7EA07D27C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5BBD05-22D4-8648-966F-9D79E49BD7DB}"/>
              </a:ext>
            </a:extLst>
          </p:cNvPr>
          <p:cNvSpPr txBox="1">
            <a:spLocks/>
          </p:cNvSpPr>
          <p:nvPr/>
        </p:nvSpPr>
        <p:spPr>
          <a:xfrm>
            <a:off x="0" y="5330825"/>
            <a:ext cx="12192000" cy="8683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8835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1C41-ACF5-4BD3-96F9-F3FCFD752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PCI, ISO27001,</a:t>
            </a:r>
            <a:r>
              <a:rPr lang="en-GB" baseline="0" dirty="0"/>
              <a:t> SP-800-30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13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87093-7AE1-0D4A-850A-B429F72DE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2CCA0-3809-E140-A553-0AFC3CD21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938"/>
            <a:ext cx="12192000" cy="37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87093-7AE1-0D4A-850A-B429F72DE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2CCA0-3809-E140-A553-0AFC3CD21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938"/>
            <a:ext cx="12192000" cy="37701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B8CD05-D6C9-2F47-B342-6F23439B5E62}"/>
              </a:ext>
            </a:extLst>
          </p:cNvPr>
          <p:cNvSpPr/>
          <p:nvPr/>
        </p:nvSpPr>
        <p:spPr>
          <a:xfrm>
            <a:off x="0" y="0"/>
            <a:ext cx="12192000" cy="6199188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F7FE9-E5D1-A44F-B97B-0334960135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58038"/>
            <a:ext cx="1008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87093-7AE1-0D4A-850A-B429F72DE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2CCA0-3809-E140-A553-0AFC3CD21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938"/>
            <a:ext cx="12192000" cy="377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F7FE9-E5D1-A44F-B97B-0334960135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58038"/>
            <a:ext cx="10083800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87BE95-6397-1245-AB53-35B9786AC182}"/>
              </a:ext>
            </a:extLst>
          </p:cNvPr>
          <p:cNvSpPr/>
          <p:nvPr/>
        </p:nvSpPr>
        <p:spPr>
          <a:xfrm>
            <a:off x="0" y="0"/>
            <a:ext cx="12192000" cy="6199188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A3052-0A7B-E744-8F1D-AFDCAE06EF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988"/>
            <a:ext cx="9918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7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87093-7AE1-0D4A-850A-B429F72DE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2CCA0-3809-E140-A553-0AFC3CD21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938"/>
            <a:ext cx="12192000" cy="377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F7FE9-E5D1-A44F-B97B-0334960135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58038"/>
            <a:ext cx="10083800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A3052-0A7B-E744-8F1D-AFDCAE06EF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988"/>
            <a:ext cx="9918700" cy="4394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70714D-1F09-BC4C-9842-E7A92A7ED4C4}"/>
              </a:ext>
            </a:extLst>
          </p:cNvPr>
          <p:cNvSpPr/>
          <p:nvPr/>
        </p:nvSpPr>
        <p:spPr>
          <a:xfrm>
            <a:off x="0" y="0"/>
            <a:ext cx="12192000" cy="6199188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C9C77-D683-7E44-8C84-F81A3E980E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39" y="459678"/>
            <a:ext cx="9927614" cy="48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87093-7AE1-0D4A-850A-B429F72DE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2CCA0-3809-E140-A553-0AFC3CD21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938"/>
            <a:ext cx="12192000" cy="377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F7FE9-E5D1-A44F-B97B-0334960135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58038"/>
            <a:ext cx="10083800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A3052-0A7B-E744-8F1D-AFDCAE06EF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988"/>
            <a:ext cx="9918700" cy="439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67660-5C8D-8247-8C05-E7AF477874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39" y="459678"/>
            <a:ext cx="9927614" cy="4854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341B00-F822-BE4F-9051-036D4E12BB7A}"/>
              </a:ext>
            </a:extLst>
          </p:cNvPr>
          <p:cNvSpPr/>
          <p:nvPr/>
        </p:nvSpPr>
        <p:spPr>
          <a:xfrm>
            <a:off x="0" y="0"/>
            <a:ext cx="12192000" cy="6199188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65B9B-AC71-AA42-A15E-193C7159E7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447" y="1001684"/>
            <a:ext cx="9965699" cy="48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F30D-89D0-409A-9F6D-DC43CFE88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8071" y="1510453"/>
            <a:ext cx="8538073" cy="3837095"/>
          </a:xfrm>
        </p:spPr>
        <p:txBody>
          <a:bodyPr/>
          <a:lstStyle/>
          <a:p>
            <a:pPr algn="l"/>
            <a:r>
              <a:rPr lang="en-GB" dirty="0"/>
              <a:t>Michael Brunton-Spall</a:t>
            </a:r>
            <a:br>
              <a:rPr lang="en-GB" dirty="0"/>
            </a:br>
            <a:r>
              <a:rPr lang="en-GB" dirty="0"/>
              <a:t>He/His/Him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5E97C7-940A-C542-B227-4C74F5FB1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62" y="1847850"/>
            <a:ext cx="2413000" cy="316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AB3839-9513-BB4E-8FA3-C135D5E4B302}"/>
              </a:ext>
            </a:extLst>
          </p:cNvPr>
          <p:cNvSpPr txBox="1"/>
          <p:nvPr/>
        </p:nvSpPr>
        <p:spPr>
          <a:xfrm>
            <a:off x="1649506" y="5222042"/>
            <a:ext cx="964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https://</a:t>
            </a:r>
            <a:r>
              <a:rPr lang="en-US" sz="4800" dirty="0" err="1"/>
              <a:t>tinyletter.com</a:t>
            </a:r>
            <a:r>
              <a:rPr lang="en-US" sz="4800" dirty="0"/>
              <a:t>/</a:t>
            </a:r>
            <a:r>
              <a:rPr lang="en-US" sz="4800" dirty="0" err="1"/>
              <a:t>cyberweekly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023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F283-35AF-496B-A635-4A5B9ACB5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Risk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77705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F732-9D7D-48A8-9B0F-194DDBB5A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Component based</a:t>
            </a:r>
          </a:p>
        </p:txBody>
      </p:sp>
    </p:spTree>
    <p:extLst>
      <p:ext uri="{BB962C8B-B14F-4D97-AF65-F5344CB8AC3E}">
        <p14:creationId xmlns:p14="http://schemas.microsoft.com/office/powerpoint/2010/main" val="250305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24DE-B572-6A49-9576-193F44091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IS1, ISO27005, </a:t>
            </a:r>
            <a:br>
              <a:rPr lang="en-GB" dirty="0"/>
            </a:br>
            <a:r>
              <a:rPr lang="en-GB" dirty="0"/>
              <a:t>NIST SP-800-30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AEE6-24AA-48FB-9A31-D7EB5FD03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System based</a:t>
            </a:r>
          </a:p>
        </p:txBody>
      </p:sp>
    </p:spTree>
    <p:extLst>
      <p:ext uri="{BB962C8B-B14F-4D97-AF65-F5344CB8AC3E}">
        <p14:creationId xmlns:p14="http://schemas.microsoft.com/office/powerpoint/2010/main" val="58629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4456-58C9-6843-923E-F4383D0C7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TOGAF, SABSA, Attack Trees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6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5369-FC01-F044-836B-E61068FC4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Component Pro’s</a:t>
            </a:r>
            <a:br>
              <a:rPr lang="en-GB" dirty="0"/>
            </a:br>
            <a:r>
              <a:rPr lang="en-GB" dirty="0"/>
              <a:t>Thorough, Exhaustive,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32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8B7E-188E-A84D-8F33-3D9B1E993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Systemic – Pro’s</a:t>
            </a:r>
            <a:br>
              <a:rPr lang="en-GB" dirty="0"/>
            </a:br>
            <a:r>
              <a:rPr lang="en-GB" dirty="0"/>
              <a:t>Subjective, Holistic, Interaction focused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9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6EA0-38FD-584D-983D-DD55BFA01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Complexity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E4D5-B74A-6F4A-ADD5-55849F5AF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Simple Systems – A bike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0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9DF7-286A-BA4A-B150-B2B3D2E5E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Complicated systems –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3AB8-43C8-4D81-80FD-5C8C1ED53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Attack Trees</a:t>
            </a:r>
          </a:p>
        </p:txBody>
      </p:sp>
    </p:spTree>
    <p:extLst>
      <p:ext uri="{BB962C8B-B14F-4D97-AF65-F5344CB8AC3E}">
        <p14:creationId xmlns:p14="http://schemas.microsoft.com/office/powerpoint/2010/main" val="1107906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BB96-3708-5D49-AB73-A3083786A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Complex Systems -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10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138D-6EB7-4BFA-94B9-9618C336D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Attack trees</a:t>
            </a:r>
          </a:p>
        </p:txBody>
      </p:sp>
    </p:spTree>
    <p:extLst>
      <p:ext uri="{BB962C8B-B14F-4D97-AF65-F5344CB8AC3E}">
        <p14:creationId xmlns:p14="http://schemas.microsoft.com/office/powerpoint/2010/main" val="128816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2E98792-F99F-8F4C-8FB7-710F80660491}"/>
              </a:ext>
            </a:extLst>
          </p:cNvPr>
          <p:cNvSpPr/>
          <p:nvPr/>
        </p:nvSpPr>
        <p:spPr>
          <a:xfrm>
            <a:off x="5181600" y="406318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Attack Tree Workshop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FC588-945D-BC46-8920-F48069BAB353}"/>
              </a:ext>
            </a:extLst>
          </p:cNvPr>
          <p:cNvSpPr/>
          <p:nvPr/>
        </p:nvSpPr>
        <p:spPr>
          <a:xfrm>
            <a:off x="5181600" y="319003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Scope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9F99F-0A73-804D-98BA-C4016B75E043}"/>
              </a:ext>
            </a:extLst>
          </p:cNvPr>
          <p:cNvSpPr/>
          <p:nvPr/>
        </p:nvSpPr>
        <p:spPr>
          <a:xfrm>
            <a:off x="2392765" y="319003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 needs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23F2D-946B-2F49-B6E7-FAC6E9BA5AD4}"/>
              </a:ext>
            </a:extLst>
          </p:cNvPr>
          <p:cNvSpPr/>
          <p:nvPr/>
        </p:nvSpPr>
        <p:spPr>
          <a:xfrm>
            <a:off x="7970435" y="319003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Threats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B96D300-C812-434C-AA78-1691FF492047}"/>
              </a:ext>
            </a:extLst>
          </p:cNvPr>
          <p:cNvSpPr/>
          <p:nvPr/>
        </p:nvSpPr>
        <p:spPr>
          <a:xfrm rot="2743374">
            <a:off x="3029628" y="2780456"/>
            <a:ext cx="1956816" cy="1023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BC7E1E-133D-7D43-BDDE-622129457019}"/>
              </a:ext>
            </a:extLst>
          </p:cNvPr>
          <p:cNvSpPr/>
          <p:nvPr/>
        </p:nvSpPr>
        <p:spPr>
          <a:xfrm rot="8129210">
            <a:off x="6992027" y="2773533"/>
            <a:ext cx="1956816" cy="1023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9509F2-7222-274F-A0F7-5AFD777E261D}"/>
              </a:ext>
            </a:extLst>
          </p:cNvPr>
          <p:cNvSpPr/>
          <p:nvPr/>
        </p:nvSpPr>
        <p:spPr>
          <a:xfrm rot="5400000">
            <a:off x="5473562" y="2677852"/>
            <a:ext cx="1244875" cy="9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0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138D-6EB7-4BFA-94B9-9618C336D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Attacker Goal:</a:t>
            </a:r>
            <a:br>
              <a:rPr lang="en-GB" dirty="0"/>
            </a:br>
            <a:r>
              <a:rPr lang="en-GB" dirty="0"/>
              <a:t>Steal Documents from Safe in Bank</a:t>
            </a:r>
          </a:p>
        </p:txBody>
      </p:sp>
    </p:spTree>
    <p:extLst>
      <p:ext uri="{BB962C8B-B14F-4D97-AF65-F5344CB8AC3E}">
        <p14:creationId xmlns:p14="http://schemas.microsoft.com/office/powerpoint/2010/main" val="2403975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</p:spTree>
    <p:extLst>
      <p:ext uri="{BB962C8B-B14F-4D97-AF65-F5344CB8AC3E}">
        <p14:creationId xmlns:p14="http://schemas.microsoft.com/office/powerpoint/2010/main" val="2534278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96AFA-D4FB-405E-8790-4F266ACEB346}"/>
              </a:ext>
            </a:extLst>
          </p:cNvPr>
          <p:cNvSpPr/>
          <p:nvPr/>
        </p:nvSpPr>
        <p:spPr>
          <a:xfrm>
            <a:off x="258715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25357-27A2-42C6-AE24-143454BC794D}"/>
              </a:ext>
            </a:extLst>
          </p:cNvPr>
          <p:cNvSpPr/>
          <p:nvPr/>
        </p:nvSpPr>
        <p:spPr>
          <a:xfrm>
            <a:off x="807720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Steal from staff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2E3764-5F90-4F45-89F6-7CD2F858BBF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4326290" y="503056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D4D7445-67EE-4BD7-9BAA-53924F4BDB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7071314" y="503055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35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96AFA-D4FB-405E-8790-4F266ACEB346}"/>
              </a:ext>
            </a:extLst>
          </p:cNvPr>
          <p:cNvSpPr/>
          <p:nvPr/>
        </p:nvSpPr>
        <p:spPr>
          <a:xfrm>
            <a:off x="258715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25357-27A2-42C6-AE24-143454BC794D}"/>
              </a:ext>
            </a:extLst>
          </p:cNvPr>
          <p:cNvSpPr/>
          <p:nvPr/>
        </p:nvSpPr>
        <p:spPr>
          <a:xfrm>
            <a:off x="807720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Steal from staff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BE458-F526-44C0-B3AC-0104DC78C2C3}"/>
              </a:ext>
            </a:extLst>
          </p:cNvPr>
          <p:cNvSpPr/>
          <p:nvPr/>
        </p:nvSpPr>
        <p:spPr>
          <a:xfrm>
            <a:off x="682651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Grab in transit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8CAE93-E1DB-4240-AEF3-ED245EC6FEC4}"/>
              </a:ext>
            </a:extLst>
          </p:cNvPr>
          <p:cNvSpPr/>
          <p:nvPr/>
        </p:nvSpPr>
        <p:spPr>
          <a:xfrm>
            <a:off x="9362108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Hold up office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2E3764-5F90-4F45-89F6-7CD2F858BBF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4326290" y="503056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D4D7445-67EE-4BD7-9BAA-53924F4BDB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7071314" y="503055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3D6A3E8-D286-49FC-AE5A-694138A3CE96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7790652" y="2582588"/>
            <a:ext cx="850064" cy="1250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F6FD394-AB81-4ACC-AE19-B6714CAAC143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9058447" y="2565475"/>
            <a:ext cx="850064" cy="12849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7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96AFA-D4FB-405E-8790-4F266ACEB346}"/>
              </a:ext>
            </a:extLst>
          </p:cNvPr>
          <p:cNvSpPr/>
          <p:nvPr/>
        </p:nvSpPr>
        <p:spPr>
          <a:xfrm>
            <a:off x="258715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25357-27A2-42C6-AE24-143454BC794D}"/>
              </a:ext>
            </a:extLst>
          </p:cNvPr>
          <p:cNvSpPr/>
          <p:nvPr/>
        </p:nvSpPr>
        <p:spPr>
          <a:xfrm>
            <a:off x="807720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Steal from staff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C26F53-0060-4681-B93E-4BB573E33259}"/>
              </a:ext>
            </a:extLst>
          </p:cNvPr>
          <p:cNvSpPr/>
          <p:nvPr/>
        </p:nvSpPr>
        <p:spPr>
          <a:xfrm>
            <a:off x="1351521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 Safe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2826DA-2E0F-4AF5-BAF0-30B9BDB19744}"/>
              </a:ext>
            </a:extLst>
          </p:cNvPr>
          <p:cNvSpPr/>
          <p:nvPr/>
        </p:nvSpPr>
        <p:spPr>
          <a:xfrm>
            <a:off x="388163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Combination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BE458-F526-44C0-B3AC-0104DC78C2C3}"/>
              </a:ext>
            </a:extLst>
          </p:cNvPr>
          <p:cNvSpPr/>
          <p:nvPr/>
        </p:nvSpPr>
        <p:spPr>
          <a:xfrm>
            <a:off x="682651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Grab in transit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8CAE93-E1DB-4240-AEF3-ED245EC6FEC4}"/>
              </a:ext>
            </a:extLst>
          </p:cNvPr>
          <p:cNvSpPr/>
          <p:nvPr/>
        </p:nvSpPr>
        <p:spPr>
          <a:xfrm>
            <a:off x="9362108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Hold up office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2E3764-5F90-4F45-89F6-7CD2F858BBF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4326290" y="503056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D4D7445-67EE-4BD7-9BAA-53924F4BDB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7071314" y="503055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7B7932D-F38E-4BB0-88C3-605D9CB28D97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5400000">
            <a:off x="2308129" y="2590115"/>
            <a:ext cx="850064" cy="1235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ED7CEDC-8182-42E8-954F-BE0938475822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16200000" flipH="1">
            <a:off x="3573186" y="2560685"/>
            <a:ext cx="850064" cy="12944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3D6A3E8-D286-49FC-AE5A-694138A3CE96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7790652" y="2582588"/>
            <a:ext cx="850064" cy="1250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F6FD394-AB81-4ACC-AE19-B6714CAAC143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9058447" y="2565475"/>
            <a:ext cx="850064" cy="12849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63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96AFA-D4FB-405E-8790-4F266ACEB346}"/>
              </a:ext>
            </a:extLst>
          </p:cNvPr>
          <p:cNvSpPr/>
          <p:nvPr/>
        </p:nvSpPr>
        <p:spPr>
          <a:xfrm>
            <a:off x="258715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25357-27A2-42C6-AE24-143454BC794D}"/>
              </a:ext>
            </a:extLst>
          </p:cNvPr>
          <p:cNvSpPr/>
          <p:nvPr/>
        </p:nvSpPr>
        <p:spPr>
          <a:xfrm>
            <a:off x="807720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Steal from staff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C26F53-0060-4681-B93E-4BB573E33259}"/>
              </a:ext>
            </a:extLst>
          </p:cNvPr>
          <p:cNvSpPr/>
          <p:nvPr/>
        </p:nvSpPr>
        <p:spPr>
          <a:xfrm>
            <a:off x="1351521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 Safe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2826DA-2E0F-4AF5-BAF0-30B9BDB19744}"/>
              </a:ext>
            </a:extLst>
          </p:cNvPr>
          <p:cNvSpPr/>
          <p:nvPr/>
        </p:nvSpPr>
        <p:spPr>
          <a:xfrm>
            <a:off x="388163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Combination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BE458-F526-44C0-B3AC-0104DC78C2C3}"/>
              </a:ext>
            </a:extLst>
          </p:cNvPr>
          <p:cNvSpPr/>
          <p:nvPr/>
        </p:nvSpPr>
        <p:spPr>
          <a:xfrm>
            <a:off x="682651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Grab in transit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8CAE93-E1DB-4240-AEF3-ED245EC6FEC4}"/>
              </a:ext>
            </a:extLst>
          </p:cNvPr>
          <p:cNvSpPr/>
          <p:nvPr/>
        </p:nvSpPr>
        <p:spPr>
          <a:xfrm>
            <a:off x="9362108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Hold up office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2E3764-5F90-4F45-89F6-7CD2F858BBF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4326290" y="503056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D4D7445-67EE-4BD7-9BAA-53924F4BDB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7071314" y="503055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7B7932D-F38E-4BB0-88C3-605D9CB28D97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5400000">
            <a:off x="2308129" y="2590115"/>
            <a:ext cx="850064" cy="1235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ED7CEDC-8182-42E8-954F-BE0938475822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16200000" flipH="1">
            <a:off x="3573186" y="2560685"/>
            <a:ext cx="850064" cy="12944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3D6A3E8-D286-49FC-AE5A-694138A3CE96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7790652" y="2582588"/>
            <a:ext cx="850064" cy="1250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F6FD394-AB81-4ACC-AE19-B6714CAAC143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9058447" y="2565475"/>
            <a:ext cx="850064" cy="12849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91D1E3-3D2B-41CC-9A0D-FA76401854AB}"/>
              </a:ext>
            </a:extLst>
          </p:cNvPr>
          <p:cNvSpPr/>
          <p:nvPr/>
        </p:nvSpPr>
        <p:spPr>
          <a:xfrm>
            <a:off x="1346501" y="5148748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written down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FF5EE5-07F6-4CE7-8552-C5D815DB7493}"/>
              </a:ext>
            </a:extLst>
          </p:cNvPr>
          <p:cNvSpPr/>
          <p:nvPr/>
        </p:nvSpPr>
        <p:spPr>
          <a:xfrm>
            <a:off x="3887112" y="5148748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Blackmail staff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4E4EC1A-187B-4B36-AC76-67E782F47215}"/>
              </a:ext>
            </a:extLst>
          </p:cNvPr>
          <p:cNvSpPr/>
          <p:nvPr/>
        </p:nvSpPr>
        <p:spPr>
          <a:xfrm>
            <a:off x="6427723" y="5148748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Observe entry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2FF31C5-6858-4D4E-9D13-291A3A98F31F}"/>
              </a:ext>
            </a:extLst>
          </p:cNvPr>
          <p:cNvCxnSpPr>
            <a:stCxn id="7" idx="2"/>
            <a:endCxn id="23" idx="0"/>
          </p:cNvCxnSpPr>
          <p:nvPr/>
        </p:nvCxnSpPr>
        <p:spPr>
          <a:xfrm rot="5400000">
            <a:off x="2875066" y="3378351"/>
            <a:ext cx="1005657" cy="253513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6A10A5F-A817-4D34-8E33-833006FD9BE3}"/>
              </a:ext>
            </a:extLst>
          </p:cNvPr>
          <p:cNvCxnSpPr>
            <a:stCxn id="7" idx="2"/>
            <a:endCxn id="25" idx="0"/>
          </p:cNvCxnSpPr>
          <p:nvPr/>
        </p:nvCxnSpPr>
        <p:spPr>
          <a:xfrm rot="16200000" flipH="1">
            <a:off x="4145371" y="4643181"/>
            <a:ext cx="1005657" cy="54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1491F37-FFCE-4F4D-B66B-C86B89BD4737}"/>
              </a:ext>
            </a:extLst>
          </p:cNvPr>
          <p:cNvCxnSpPr>
            <a:stCxn id="7" idx="2"/>
            <a:endCxn id="26" idx="0"/>
          </p:cNvCxnSpPr>
          <p:nvPr/>
        </p:nvCxnSpPr>
        <p:spPr>
          <a:xfrm rot="16200000" flipH="1">
            <a:off x="5415677" y="3372876"/>
            <a:ext cx="1005657" cy="25460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80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36EE7-7142-46DE-8284-7D1512170E12}"/>
              </a:ext>
            </a:extLst>
          </p:cNvPr>
          <p:cNvSpPr/>
          <p:nvPr/>
        </p:nvSpPr>
        <p:spPr>
          <a:xfrm>
            <a:off x="5332175" y="914399"/>
            <a:ext cx="1527650" cy="56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documents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96AFA-D4FB-405E-8790-4F266ACEB346}"/>
              </a:ext>
            </a:extLst>
          </p:cNvPr>
          <p:cNvSpPr/>
          <p:nvPr/>
        </p:nvSpPr>
        <p:spPr>
          <a:xfrm>
            <a:off x="258715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25357-27A2-42C6-AE24-143454BC794D}"/>
              </a:ext>
            </a:extLst>
          </p:cNvPr>
          <p:cNvSpPr/>
          <p:nvPr/>
        </p:nvSpPr>
        <p:spPr>
          <a:xfrm>
            <a:off x="8077200" y="2272767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Steal from staff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C26F53-0060-4681-B93E-4BB573E33259}"/>
              </a:ext>
            </a:extLst>
          </p:cNvPr>
          <p:cNvSpPr/>
          <p:nvPr/>
        </p:nvSpPr>
        <p:spPr>
          <a:xfrm>
            <a:off x="1351521" y="3632961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 Safe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2826DA-2E0F-4AF5-BAF0-30B9BDB19744}"/>
              </a:ext>
            </a:extLst>
          </p:cNvPr>
          <p:cNvSpPr/>
          <p:nvPr/>
        </p:nvSpPr>
        <p:spPr>
          <a:xfrm>
            <a:off x="3881637" y="3632961"/>
            <a:ext cx="1527650" cy="51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Combination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BE458-F526-44C0-B3AC-0104DC78C2C3}"/>
              </a:ext>
            </a:extLst>
          </p:cNvPr>
          <p:cNvSpPr/>
          <p:nvPr/>
        </p:nvSpPr>
        <p:spPr>
          <a:xfrm>
            <a:off x="6826517" y="3632961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Grab in transit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8CAE93-E1DB-4240-AEF3-ED245EC6FEC4}"/>
              </a:ext>
            </a:extLst>
          </p:cNvPr>
          <p:cNvSpPr/>
          <p:nvPr/>
        </p:nvSpPr>
        <p:spPr>
          <a:xfrm>
            <a:off x="9362108" y="3632961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Hold up office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F2E3764-5F90-4F45-89F6-7CD2F858BBF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4326290" y="503056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D4D7445-67EE-4BD7-9BAA-53924F4BDB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7071314" y="503055"/>
            <a:ext cx="794397" cy="27450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7B7932D-F38E-4BB0-88C3-605D9CB28D97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5400000">
            <a:off x="2308129" y="2590115"/>
            <a:ext cx="850064" cy="1235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ED7CEDC-8182-42E8-954F-BE0938475822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16200000" flipH="1">
            <a:off x="3573186" y="2560685"/>
            <a:ext cx="850064" cy="12944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3D6A3E8-D286-49FC-AE5A-694138A3CE96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7790652" y="2582588"/>
            <a:ext cx="850064" cy="1250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F6FD394-AB81-4ACC-AE19-B6714CAAC143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9058447" y="2565475"/>
            <a:ext cx="850064" cy="12849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91D1E3-3D2B-41CC-9A0D-FA76401854AB}"/>
              </a:ext>
            </a:extLst>
          </p:cNvPr>
          <p:cNvSpPr/>
          <p:nvPr/>
        </p:nvSpPr>
        <p:spPr>
          <a:xfrm>
            <a:off x="1346501" y="5148748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written down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FF5EE5-07F6-4CE7-8552-C5D815DB7493}"/>
              </a:ext>
            </a:extLst>
          </p:cNvPr>
          <p:cNvSpPr/>
          <p:nvPr/>
        </p:nvSpPr>
        <p:spPr>
          <a:xfrm>
            <a:off x="3887112" y="5148748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Blackmail staff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4E4EC1A-187B-4B36-AC76-67E782F47215}"/>
              </a:ext>
            </a:extLst>
          </p:cNvPr>
          <p:cNvSpPr/>
          <p:nvPr/>
        </p:nvSpPr>
        <p:spPr>
          <a:xfrm>
            <a:off x="6427723" y="5148748"/>
            <a:ext cx="1527650" cy="510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Observe entry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2FF31C5-6858-4D4E-9D13-291A3A98F31F}"/>
              </a:ext>
            </a:extLst>
          </p:cNvPr>
          <p:cNvCxnSpPr>
            <a:stCxn id="7" idx="2"/>
            <a:endCxn id="23" idx="0"/>
          </p:cNvCxnSpPr>
          <p:nvPr/>
        </p:nvCxnSpPr>
        <p:spPr>
          <a:xfrm rot="5400000">
            <a:off x="2875066" y="3378351"/>
            <a:ext cx="1005657" cy="253513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6A10A5F-A817-4D34-8E33-833006FD9BE3}"/>
              </a:ext>
            </a:extLst>
          </p:cNvPr>
          <p:cNvCxnSpPr>
            <a:stCxn id="7" idx="2"/>
            <a:endCxn id="25" idx="0"/>
          </p:cNvCxnSpPr>
          <p:nvPr/>
        </p:nvCxnSpPr>
        <p:spPr>
          <a:xfrm rot="16200000" flipH="1">
            <a:off x="4145371" y="4643181"/>
            <a:ext cx="1005657" cy="54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91491F37-FFCE-4F4D-B66B-C86B89BD4737}"/>
              </a:ext>
            </a:extLst>
          </p:cNvPr>
          <p:cNvCxnSpPr>
            <a:stCxn id="7" idx="2"/>
            <a:endCxn id="26" idx="0"/>
          </p:cNvCxnSpPr>
          <p:nvPr/>
        </p:nvCxnSpPr>
        <p:spPr>
          <a:xfrm rot="16200000" flipH="1">
            <a:off x="5415677" y="3372876"/>
            <a:ext cx="1005657" cy="25460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1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CA3E-71E6-402A-A6DD-1ED10021C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2A514-5863-4749-9394-6637FA9A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917" y="0"/>
            <a:ext cx="8222166" cy="62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1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EFD8-EFE7-4ECF-B294-171591769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64E14-4890-47F7-A92E-C912D405E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" y="1207336"/>
            <a:ext cx="12188860" cy="44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85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830E-7138-4E78-89AC-577B801F6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Countermeasures</a:t>
            </a:r>
            <a:br>
              <a:rPr lang="en-GB" dirty="0"/>
            </a:br>
            <a:r>
              <a:rPr lang="en-GB" dirty="0"/>
              <a:t>Guards: 			0/0/1/0/0/0</a:t>
            </a:r>
            <a:br>
              <a:rPr lang="en-GB" dirty="0"/>
            </a:br>
            <a:r>
              <a:rPr lang="en-GB" dirty="0"/>
              <a:t>Armed Guards: 	0/0/2/0/0/0</a:t>
            </a:r>
            <a:br>
              <a:rPr lang="en-GB" dirty="0"/>
            </a:br>
            <a:r>
              <a:rPr lang="en-GB" dirty="0"/>
              <a:t>CCTV: 				0/0/1/0/0/0</a:t>
            </a:r>
            <a:br>
              <a:rPr lang="en-GB" dirty="0"/>
            </a:br>
            <a:r>
              <a:rPr lang="en-GB" dirty="0" err="1"/>
              <a:t>Timelock</a:t>
            </a:r>
            <a:r>
              <a:rPr lang="en-GB" dirty="0"/>
              <a:t> safe: 	1/1/0/0/0/0</a:t>
            </a:r>
          </a:p>
        </p:txBody>
      </p:sp>
    </p:spTree>
    <p:extLst>
      <p:ext uri="{BB962C8B-B14F-4D97-AF65-F5344CB8AC3E}">
        <p14:creationId xmlns:p14="http://schemas.microsoft.com/office/powerpoint/2010/main" val="1557818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6D6237F-CA09-442C-98DC-8B3C003F0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97F58-B211-4339-BAE7-EEA45D5BA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CF244-2CE7-4FEA-8D79-E059D4273D9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679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9CA2-3CB1-4613-B949-2326122A98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D47CD-2857-49B1-BAF4-9317E6108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991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01E800-7707-4D7A-AEC9-F499BB87443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34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85D6E-0032-4E6C-ADBC-2A354353A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753"/>
          <a:stretch/>
        </p:blipFill>
        <p:spPr>
          <a:xfrm>
            <a:off x="0" y="-500739"/>
            <a:ext cx="12192000" cy="66999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4DA32-0213-4DD4-84EF-5C7D7DD5A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EE22-3163-48D0-A1F9-B927577C609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952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61F2-46DF-4AA5-9FF3-21331BCC4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aseline="0" dirty="0"/>
              <a:t>Scope the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3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0BE2-95E4-485B-A65F-F46E41B26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Kitten Injury Fund</a:t>
            </a:r>
          </a:p>
        </p:txBody>
      </p:sp>
    </p:spTree>
    <p:extLst>
      <p:ext uri="{BB962C8B-B14F-4D97-AF65-F5344CB8AC3E}">
        <p14:creationId xmlns:p14="http://schemas.microsoft.com/office/powerpoint/2010/main" val="716470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56D6-8EE2-E042-B499-2A4257FF2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F4BD3-E61E-6C4E-ADCD-344E85F480D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436" y="487723"/>
            <a:ext cx="4655127" cy="51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3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3327-F44B-4539-B993-7B1B6854D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</a:t>
            </a:r>
            <a:r>
              <a:rPr lang="en-GB" baseline="0" dirty="0"/>
              <a:t> are the attackers?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822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77B27-F2E1-46C6-9CC3-A3EB0AADB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219835" cy="2940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F54055-683F-47CD-8E0D-9109ED762744}"/>
              </a:ext>
            </a:extLst>
          </p:cNvPr>
          <p:cNvSpPr txBox="1"/>
          <p:nvPr/>
        </p:nvSpPr>
        <p:spPr>
          <a:xfrm>
            <a:off x="4424163" y="0"/>
            <a:ext cx="3227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Han Solo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FA097-C39C-4B95-AD5D-0E20E6F7F9EA}"/>
              </a:ext>
            </a:extLst>
          </p:cNvPr>
          <p:cNvSpPr txBox="1"/>
          <p:nvPr/>
        </p:nvSpPr>
        <p:spPr>
          <a:xfrm>
            <a:off x="4424163" y="1107996"/>
            <a:ext cx="7025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Motivation</a:t>
            </a:r>
          </a:p>
          <a:p>
            <a:r>
              <a:rPr lang="en-GB" sz="2800" dirty="0"/>
              <a:t>Han Solo is motivated primarily by money, but also works with the rebel alliance.</a:t>
            </a:r>
          </a:p>
          <a:p>
            <a:r>
              <a:rPr lang="en-GB" sz="2800" dirty="0"/>
              <a:t>Han is capable of using common tools as well as modifying existing tools on the fly</a:t>
            </a:r>
          </a:p>
          <a:p>
            <a:r>
              <a:rPr lang="en-GB" sz="2800" dirty="0"/>
              <a:t>Han doesn’t want to be caught and so takes an effort to avoid head on confrontations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055E-B9D2-4FEF-9C5A-A0ED9720ABDB}"/>
              </a:ext>
            </a:extLst>
          </p:cNvPr>
          <p:cNvSpPr txBox="1"/>
          <p:nvPr/>
        </p:nvSpPr>
        <p:spPr>
          <a:xfrm>
            <a:off x="10041" y="3204180"/>
            <a:ext cx="4219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Capabilities</a:t>
            </a:r>
          </a:p>
          <a:p>
            <a:r>
              <a:rPr lang="en-GB" sz="2800" dirty="0"/>
              <a:t>Resources: 2/5</a:t>
            </a:r>
          </a:p>
          <a:p>
            <a:r>
              <a:rPr lang="en-GB" sz="2800" dirty="0"/>
              <a:t>Capability: 4/5</a:t>
            </a:r>
          </a:p>
          <a:p>
            <a:r>
              <a:rPr lang="en-GB" sz="2800" dirty="0"/>
              <a:t>Bravery: 2/5</a:t>
            </a:r>
          </a:p>
          <a:p>
            <a:r>
              <a:rPr lang="en-GB" sz="2800" dirty="0"/>
              <a:t>Criminal connections: 3/5</a:t>
            </a:r>
          </a:p>
          <a:p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3E73D-0EE6-46DB-9324-9D3133E960F3}"/>
              </a:ext>
            </a:extLst>
          </p:cNvPr>
          <p:cNvSpPr txBox="1"/>
          <p:nvPr/>
        </p:nvSpPr>
        <p:spPr>
          <a:xfrm>
            <a:off x="4424163" y="4476553"/>
            <a:ext cx="70250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Connections</a:t>
            </a:r>
          </a:p>
          <a:p>
            <a:r>
              <a:rPr lang="en-GB" sz="2800" dirty="0"/>
              <a:t>Rebel Alliance, </a:t>
            </a:r>
            <a:r>
              <a:rPr lang="en-GB" sz="2800" dirty="0" err="1"/>
              <a:t>Hutts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00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0EA2-11D2-4F9B-AB54-260D8BEC5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0EDBB-A1C4-4CDE-810C-21B197EA7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9"/>
          <a:stretch/>
        </p:blipFill>
        <p:spPr>
          <a:xfrm>
            <a:off x="1106826" y="-511725"/>
            <a:ext cx="9503560" cy="6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57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8DB2-4BE0-42A9-884B-15162287C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Anti-personas</a:t>
            </a:r>
            <a:br>
              <a:rPr lang="en-GB" dirty="0"/>
            </a:br>
            <a:r>
              <a:rPr lang="en-GB" dirty="0"/>
              <a:t>Criminals</a:t>
            </a:r>
            <a:br>
              <a:rPr lang="en-GB" dirty="0"/>
            </a:br>
            <a:r>
              <a:rPr lang="en-GB" dirty="0"/>
              <a:t>Hackers</a:t>
            </a:r>
            <a:br>
              <a:rPr lang="en-GB" dirty="0"/>
            </a:br>
            <a:r>
              <a:rPr lang="en-GB" dirty="0"/>
              <a:t>Journalists</a:t>
            </a:r>
            <a:br>
              <a:rPr lang="en-GB" dirty="0"/>
            </a:br>
            <a:r>
              <a:rPr lang="en-GB" dirty="0"/>
              <a:t>Organised Crime</a:t>
            </a:r>
            <a:br>
              <a:rPr lang="en-GB" dirty="0"/>
            </a:br>
            <a:r>
              <a:rPr lang="en-GB" dirty="0"/>
              <a:t>Foreign Powers</a:t>
            </a:r>
          </a:p>
        </p:txBody>
      </p:sp>
    </p:spTree>
    <p:extLst>
      <p:ext uri="{BB962C8B-B14F-4D97-AF65-F5344CB8AC3E}">
        <p14:creationId xmlns:p14="http://schemas.microsoft.com/office/powerpoint/2010/main" val="2175716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0BE2-95E4-485B-A65F-F46E41B26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Kitten Injury Fund</a:t>
            </a:r>
            <a:br>
              <a:rPr lang="en-GB" dirty="0"/>
            </a:br>
            <a:r>
              <a:rPr lang="en-GB" dirty="0"/>
              <a:t>(in groups, discuss attacker profiles)</a:t>
            </a:r>
          </a:p>
        </p:txBody>
      </p:sp>
    </p:spTree>
    <p:extLst>
      <p:ext uri="{BB962C8B-B14F-4D97-AF65-F5344CB8AC3E}">
        <p14:creationId xmlns:p14="http://schemas.microsoft.com/office/powerpoint/2010/main" val="1348726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2065-4086-42D8-BA45-5B6DAA5E0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Organised Crime</a:t>
            </a:r>
            <a:br>
              <a:rPr lang="en-GB" dirty="0"/>
            </a:br>
            <a:r>
              <a:rPr lang="en-GB" dirty="0"/>
              <a:t>Individual Fraudsters</a:t>
            </a:r>
            <a:br>
              <a:rPr lang="en-GB" dirty="0"/>
            </a:br>
            <a:r>
              <a:rPr lang="en-GB" dirty="0"/>
              <a:t>Hackers</a:t>
            </a:r>
            <a:br>
              <a:rPr lang="en-GB" dirty="0"/>
            </a:br>
            <a:r>
              <a:rPr lang="en-GB" dirty="0"/>
              <a:t>Insiders (Admin staff)</a:t>
            </a:r>
            <a:br>
              <a:rPr lang="en-GB" dirty="0"/>
            </a:br>
            <a:r>
              <a:rPr lang="en-GB" dirty="0"/>
              <a:t>Insiders (Dev Team)</a:t>
            </a:r>
            <a:br>
              <a:rPr lang="en-GB" dirty="0"/>
            </a:br>
            <a:r>
              <a:rPr lang="en-GB" dirty="0"/>
              <a:t>Activist Groups</a:t>
            </a:r>
          </a:p>
        </p:txBody>
      </p:sp>
    </p:spTree>
    <p:extLst>
      <p:ext uri="{BB962C8B-B14F-4D97-AF65-F5344CB8AC3E}">
        <p14:creationId xmlns:p14="http://schemas.microsoft.com/office/powerpoint/2010/main" val="3233524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6AE-EAAA-DC42-9A4F-78E21F222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Fraudsters</a:t>
            </a:r>
          </a:p>
        </p:txBody>
      </p:sp>
    </p:spTree>
    <p:extLst>
      <p:ext uri="{BB962C8B-B14F-4D97-AF65-F5344CB8AC3E}">
        <p14:creationId xmlns:p14="http://schemas.microsoft.com/office/powerpoint/2010/main" val="1671360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470D-4A97-49E3-AFC9-D5F458357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they want?</a:t>
            </a:r>
            <a:br>
              <a:rPr lang="en-GB" dirty="0"/>
            </a:br>
            <a:r>
              <a:rPr lang="en-GB" dirty="0"/>
              <a:t>(in groups, discuss goals)</a:t>
            </a:r>
          </a:p>
        </p:txBody>
      </p:sp>
    </p:spTree>
    <p:extLst>
      <p:ext uri="{BB962C8B-B14F-4D97-AF65-F5344CB8AC3E}">
        <p14:creationId xmlns:p14="http://schemas.microsoft.com/office/powerpoint/2010/main" val="1531705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C46E-C168-40A1-9003-DE60B6258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9991"/>
            <a:ext cx="9144000" cy="4958020"/>
          </a:xfrm>
        </p:spPr>
        <p:txBody>
          <a:bodyPr>
            <a:normAutofit/>
          </a:bodyPr>
          <a:lstStyle/>
          <a:p>
            <a:r>
              <a:rPr lang="en-GB" dirty="0"/>
              <a:t>Steal user identities</a:t>
            </a:r>
            <a:br>
              <a:rPr lang="en-GB" dirty="0"/>
            </a:br>
            <a:r>
              <a:rPr lang="en-GB" dirty="0"/>
              <a:t>Steal pet details</a:t>
            </a:r>
            <a:br>
              <a:rPr lang="en-GB" dirty="0"/>
            </a:br>
            <a:r>
              <a:rPr lang="en-GB" dirty="0"/>
              <a:t>Steal money</a:t>
            </a:r>
            <a:br>
              <a:rPr lang="en-GB" dirty="0"/>
            </a:br>
            <a:r>
              <a:rPr lang="en-GB" dirty="0"/>
              <a:t>Take down the service</a:t>
            </a:r>
            <a:br>
              <a:rPr lang="en-GB" dirty="0"/>
            </a:br>
            <a:r>
              <a:rPr lang="en-GB" dirty="0"/>
              <a:t>Damage reputation</a:t>
            </a:r>
          </a:p>
        </p:txBody>
      </p:sp>
    </p:spTree>
    <p:extLst>
      <p:ext uri="{BB962C8B-B14F-4D97-AF65-F5344CB8AC3E}">
        <p14:creationId xmlns:p14="http://schemas.microsoft.com/office/powerpoint/2010/main" val="3891554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83F8-8EB5-E94B-89B7-5500DCD01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will they get in?</a:t>
            </a:r>
          </a:p>
        </p:txBody>
      </p:sp>
    </p:spTree>
    <p:extLst>
      <p:ext uri="{BB962C8B-B14F-4D97-AF65-F5344CB8AC3E}">
        <p14:creationId xmlns:p14="http://schemas.microsoft.com/office/powerpoint/2010/main" val="3724176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B82E-6B8F-2E45-8BB7-5D6C93C0F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might you achieve the goal</a:t>
            </a:r>
          </a:p>
        </p:txBody>
      </p:sp>
    </p:spTree>
    <p:extLst>
      <p:ext uri="{BB962C8B-B14F-4D97-AF65-F5344CB8AC3E}">
        <p14:creationId xmlns:p14="http://schemas.microsoft.com/office/powerpoint/2010/main" val="2265162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789E-34E0-4453-8FB6-49279329A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Spoofing</a:t>
            </a:r>
            <a:br>
              <a:rPr lang="en-GB" dirty="0"/>
            </a:br>
            <a:r>
              <a:rPr lang="en-GB" dirty="0"/>
              <a:t>Tampering</a:t>
            </a:r>
            <a:br>
              <a:rPr lang="en-GB" dirty="0"/>
            </a:br>
            <a:r>
              <a:rPr lang="en-GB" dirty="0"/>
              <a:t>Repudiation</a:t>
            </a:r>
            <a:br>
              <a:rPr lang="en-GB" dirty="0"/>
            </a:br>
            <a:r>
              <a:rPr lang="en-GB" dirty="0"/>
              <a:t>Integrity</a:t>
            </a:r>
            <a:br>
              <a:rPr lang="en-GB" dirty="0"/>
            </a:br>
            <a:r>
              <a:rPr lang="en-GB" dirty="0"/>
              <a:t>Denial of Service</a:t>
            </a:r>
            <a:br>
              <a:rPr lang="en-GB" dirty="0"/>
            </a:br>
            <a:r>
              <a:rPr lang="en-GB" dirty="0"/>
              <a:t>Escalation of Privilege</a:t>
            </a:r>
          </a:p>
        </p:txBody>
      </p:sp>
    </p:spTree>
    <p:extLst>
      <p:ext uri="{BB962C8B-B14F-4D97-AF65-F5344CB8AC3E}">
        <p14:creationId xmlns:p14="http://schemas.microsoft.com/office/powerpoint/2010/main" val="2205087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FE34-BEE9-43F6-9D55-27E1EE76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will they get it?</a:t>
            </a:r>
            <a:br>
              <a:rPr lang="en-GB" dirty="0"/>
            </a:br>
            <a:r>
              <a:rPr lang="en-GB" dirty="0"/>
              <a:t>(in groups, create 1-2 trees)</a:t>
            </a:r>
          </a:p>
        </p:txBody>
      </p:sp>
    </p:spTree>
    <p:extLst>
      <p:ext uri="{BB962C8B-B14F-4D97-AF65-F5344CB8AC3E}">
        <p14:creationId xmlns:p14="http://schemas.microsoft.com/office/powerpoint/2010/main" val="17604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DCE-7516-4D9E-AB7B-F75FEE895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</a:t>
            </a:r>
            <a:br>
              <a:rPr lang="en-GB" dirty="0"/>
            </a:br>
            <a:r>
              <a:rPr lang="en-GB" dirty="0"/>
              <a:t>Risk and security – Why?</a:t>
            </a:r>
            <a:br>
              <a:rPr lang="en-GB" dirty="0"/>
            </a:br>
            <a:r>
              <a:rPr lang="en-GB" dirty="0"/>
              <a:t>Anti-Personas</a:t>
            </a:r>
            <a:br>
              <a:rPr lang="en-GB" dirty="0"/>
            </a:br>
            <a:r>
              <a:rPr lang="en-GB" dirty="0"/>
              <a:t>Attack Trees</a:t>
            </a:r>
            <a:br>
              <a:rPr lang="en-GB" dirty="0"/>
            </a:br>
            <a:r>
              <a:rPr lang="en-GB" dirty="0"/>
              <a:t>Countermeasures</a:t>
            </a:r>
            <a:br>
              <a:rPr lang="en-GB" dirty="0"/>
            </a:br>
            <a:r>
              <a:rPr lang="en-GB" dirty="0"/>
              <a:t>Integrating with agile</a:t>
            </a:r>
          </a:p>
        </p:txBody>
      </p:sp>
    </p:spTree>
    <p:extLst>
      <p:ext uri="{BB962C8B-B14F-4D97-AF65-F5344CB8AC3E}">
        <p14:creationId xmlns:p14="http://schemas.microsoft.com/office/powerpoint/2010/main" val="3163088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FAB7-E7B9-4ABC-B034-059BC4AC9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Understand impact</a:t>
            </a:r>
            <a:r>
              <a:rPr lang="en-GB" baseline="0" dirty="0"/>
              <a:t> of attacks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84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C30C-ED67-DA40-B541-3995E8482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Ranking 1-6, often order of magnitude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185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7F75-1720-434B-A739-4BFC058D2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Cost to the attacker</a:t>
            </a:r>
            <a:br>
              <a:rPr lang="en-GB" dirty="0"/>
            </a:br>
            <a:r>
              <a:rPr lang="en-GB" dirty="0"/>
              <a:t>Complexity</a:t>
            </a:r>
            <a:br>
              <a:rPr lang="en-GB" dirty="0"/>
            </a:br>
            <a:r>
              <a:rPr lang="en-GB" dirty="0"/>
              <a:t>Consequences for attacker</a:t>
            </a:r>
            <a:br>
              <a:rPr lang="en-GB" dirty="0"/>
            </a:br>
            <a:r>
              <a:rPr lang="en-GB" dirty="0"/>
              <a:t>Reward to the attacker</a:t>
            </a:r>
            <a:br>
              <a:rPr lang="en-GB" dirty="0"/>
            </a:br>
            <a:r>
              <a:rPr lang="en-GB" dirty="0"/>
              <a:t>Damage to the organisation</a:t>
            </a:r>
            <a:br>
              <a:rPr lang="en-GB" dirty="0"/>
            </a:br>
            <a:r>
              <a:rPr lang="en-GB" dirty="0"/>
              <a:t>How often can it be repeated</a:t>
            </a:r>
          </a:p>
        </p:txBody>
      </p:sp>
    </p:spTree>
    <p:extLst>
      <p:ext uri="{BB962C8B-B14F-4D97-AF65-F5344CB8AC3E}">
        <p14:creationId xmlns:p14="http://schemas.microsoft.com/office/powerpoint/2010/main" val="4234689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BF04-3448-4164-9BC6-27D8A270E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Determine </a:t>
            </a:r>
            <a:r>
              <a:rPr lang="en-GB" baseline="0" dirty="0"/>
              <a:t>countermeasures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62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1965-8184-4452-A559-FC8CE641B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Technical</a:t>
            </a:r>
            <a:br>
              <a:rPr lang="en-GB" dirty="0"/>
            </a:br>
            <a:r>
              <a:rPr lang="en-GB" dirty="0"/>
              <a:t>Procedural</a:t>
            </a:r>
            <a:br>
              <a:rPr lang="en-GB" dirty="0"/>
            </a:br>
            <a:r>
              <a:rPr lang="en-GB" dirty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374853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0DB5-3C3B-49D8-9FD7-D3150DCF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219"/>
            <a:ext cx="9144000" cy="5505564"/>
          </a:xfrm>
        </p:spPr>
        <p:txBody>
          <a:bodyPr>
            <a:normAutofit/>
          </a:bodyPr>
          <a:lstStyle/>
          <a:p>
            <a:r>
              <a:rPr lang="en-GB" dirty="0"/>
              <a:t>Prevent</a:t>
            </a:r>
            <a:br>
              <a:rPr lang="en-GB" dirty="0"/>
            </a:br>
            <a:r>
              <a:rPr lang="en-GB" dirty="0"/>
              <a:t>Detect</a:t>
            </a:r>
            <a:br>
              <a:rPr lang="en-GB" dirty="0"/>
            </a:br>
            <a:r>
              <a:rPr lang="en-GB" dirty="0"/>
              <a:t>Correct</a:t>
            </a:r>
            <a:br>
              <a:rPr lang="en-GB" dirty="0"/>
            </a:br>
            <a:r>
              <a:rPr lang="en-GB" dirty="0"/>
              <a:t>Deter</a:t>
            </a:r>
            <a:br>
              <a:rPr lang="en-GB" sz="6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6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Recover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812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1C93-B975-48CF-8F0D-D741FD68C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Agile in action</a:t>
            </a:r>
          </a:p>
        </p:txBody>
      </p:sp>
    </p:spTree>
    <p:extLst>
      <p:ext uri="{BB962C8B-B14F-4D97-AF65-F5344CB8AC3E}">
        <p14:creationId xmlns:p14="http://schemas.microsoft.com/office/powerpoint/2010/main" val="813354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0E0E-3DC3-4E1E-8634-2810E48DE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Product owner owns the tree</a:t>
            </a:r>
          </a:p>
        </p:txBody>
      </p:sp>
    </p:spTree>
    <p:extLst>
      <p:ext uri="{BB962C8B-B14F-4D97-AF65-F5344CB8AC3E}">
        <p14:creationId xmlns:p14="http://schemas.microsoft.com/office/powerpoint/2010/main" val="4143882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41B0-FC21-4993-A446-E3580D8AE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Workshop</a:t>
            </a:r>
            <a:r>
              <a:rPr lang="en-GB" baseline="0" dirty="0"/>
              <a:t> with the entire team*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73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FEA2-CFBC-4965-AE7D-C48FF237C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Visible outputs</a:t>
            </a:r>
            <a:r>
              <a:rPr lang="en-GB" baseline="0" dirty="0"/>
              <a:t> for the walls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72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8866-7051-41E9-B281-DB3F09BF5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40695292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3AE1-725D-4C88-A462-0E9BEDE3C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features assessed against the tree</a:t>
            </a:r>
          </a:p>
        </p:txBody>
      </p:sp>
    </p:spTree>
    <p:extLst>
      <p:ext uri="{BB962C8B-B14F-4D97-AF65-F5344CB8AC3E}">
        <p14:creationId xmlns:p14="http://schemas.microsoft.com/office/powerpoint/2010/main" val="2130079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DD12-65C5-45B2-A6FF-C3402C1CA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“Enable faster payments by bank</a:t>
            </a:r>
            <a:r>
              <a:rPr lang="en-GB" baseline="0" dirty="0"/>
              <a:t> transfer”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08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408B-FF64-49F9-A3F4-90FABD1E7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“Require 2FA for admin approval of claims”</a:t>
            </a:r>
          </a:p>
        </p:txBody>
      </p:sp>
    </p:spTree>
    <p:extLst>
      <p:ext uri="{BB962C8B-B14F-4D97-AF65-F5344CB8AC3E}">
        <p14:creationId xmlns:p14="http://schemas.microsoft.com/office/powerpoint/2010/main" val="991452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A742-E3D5-4032-B816-F124C7C87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“Install new firewalls”</a:t>
            </a:r>
          </a:p>
        </p:txBody>
      </p:sp>
    </p:spTree>
    <p:extLst>
      <p:ext uri="{BB962C8B-B14F-4D97-AF65-F5344CB8AC3E}">
        <p14:creationId xmlns:p14="http://schemas.microsoft.com/office/powerpoint/2010/main" val="10769343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EC08-CB20-43DD-8B6D-03F4577E1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Record decisions in</a:t>
            </a:r>
            <a:r>
              <a:rPr lang="en-GB" baseline="0" dirty="0"/>
              <a:t> wiki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178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F599-77EF-4B74-B140-525008A79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Finally, combine with good baselines of controls</a:t>
            </a:r>
          </a:p>
        </p:txBody>
      </p:sp>
    </p:spTree>
    <p:extLst>
      <p:ext uri="{BB962C8B-B14F-4D97-AF65-F5344CB8AC3E}">
        <p14:creationId xmlns:p14="http://schemas.microsoft.com/office/powerpoint/2010/main" val="6827033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06BD-1742-4D42-AD5F-25ABCAF40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Don’t forget</a:t>
            </a:r>
            <a:r>
              <a:rPr lang="en-GB" baseline="0" dirty="0"/>
              <a:t> the top 4 tips for cyber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027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AAB2-C88D-462A-8F96-6ACA81C8D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Patch the OS</a:t>
            </a:r>
            <a:br>
              <a:rPr lang="en-GB" dirty="0"/>
            </a:br>
            <a:r>
              <a:rPr lang="en-GB" dirty="0"/>
              <a:t>Patch applications</a:t>
            </a:r>
            <a:br>
              <a:rPr lang="en-GB" dirty="0"/>
            </a:br>
            <a:r>
              <a:rPr lang="en-GB" dirty="0"/>
              <a:t>Application Whitelisting</a:t>
            </a:r>
            <a:br>
              <a:rPr lang="en-GB" dirty="0"/>
            </a:br>
            <a:r>
              <a:rPr lang="en-GB" dirty="0"/>
              <a:t>Separate admin controls</a:t>
            </a:r>
          </a:p>
        </p:txBody>
      </p:sp>
    </p:spTree>
    <p:extLst>
      <p:ext uri="{BB962C8B-B14F-4D97-AF65-F5344CB8AC3E}">
        <p14:creationId xmlns:p14="http://schemas.microsoft.com/office/powerpoint/2010/main" val="27128593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8986-796A-4C7F-9801-6A59E85BD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5037714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F8A1-3B7E-477F-A786-39AC1566D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Define scope of system</a:t>
            </a:r>
            <a:br>
              <a:rPr lang="en-GB" dirty="0"/>
            </a:br>
            <a:r>
              <a:rPr lang="en-GB" dirty="0"/>
              <a:t>Define attackers</a:t>
            </a:r>
            <a:br>
              <a:rPr lang="en-GB" dirty="0"/>
            </a:br>
            <a:r>
              <a:rPr lang="en-GB" dirty="0"/>
              <a:t>Define attacker goals</a:t>
            </a:r>
            <a:br>
              <a:rPr lang="en-GB" dirty="0"/>
            </a:br>
            <a:r>
              <a:rPr lang="en-GB" dirty="0"/>
              <a:t>Elaborate tree for each goal</a:t>
            </a:r>
            <a:br>
              <a:rPr lang="en-GB" dirty="0"/>
            </a:br>
            <a:r>
              <a:rPr lang="en-GB" dirty="0"/>
              <a:t>Evaluate costs and rewards</a:t>
            </a:r>
            <a:br>
              <a:rPr lang="en-GB" dirty="0"/>
            </a:br>
            <a:r>
              <a:rPr lang="en-GB" dirty="0"/>
              <a:t>Consider countermeasures</a:t>
            </a:r>
            <a:br>
              <a:rPr lang="en-GB" dirty="0"/>
            </a:br>
            <a:r>
              <a:rPr lang="en-GB" dirty="0"/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343094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B435-1CA8-4176-AFF2-598AE4DBF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Security and Risk</a:t>
            </a:r>
          </a:p>
        </p:txBody>
      </p:sp>
    </p:spTree>
    <p:extLst>
      <p:ext uri="{BB962C8B-B14F-4D97-AF65-F5344CB8AC3E}">
        <p14:creationId xmlns:p14="http://schemas.microsoft.com/office/powerpoint/2010/main" val="39461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016E-3B2D-40F3-B7CC-3C33EA4C6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Traditional methods don’t really work</a:t>
            </a:r>
          </a:p>
        </p:txBody>
      </p:sp>
    </p:spTree>
    <p:extLst>
      <p:ext uri="{BB962C8B-B14F-4D97-AF65-F5344CB8AC3E}">
        <p14:creationId xmlns:p14="http://schemas.microsoft.com/office/powerpoint/2010/main" val="153793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540</Words>
  <Application>Microsoft Macintosh PowerPoint</Application>
  <PresentationFormat>Widescreen</PresentationFormat>
  <Paragraphs>145</Paragraphs>
  <Slides>79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Theme</vt:lpstr>
      <vt:lpstr>Attack Trees Risk, security and agile projects</vt:lpstr>
      <vt:lpstr>Michael Brunton-Spall He/His/Him</vt:lpstr>
      <vt:lpstr>Attack Trees</vt:lpstr>
      <vt:lpstr>PowerPoint Presentation</vt:lpstr>
      <vt:lpstr>PowerPoint Presentation</vt:lpstr>
      <vt:lpstr>Introduction Risk and security – Why? Anti-Personas Attack Trees Countermeasures Integrating with agile</vt:lpstr>
      <vt:lpstr>What’s the problem?</vt:lpstr>
      <vt:lpstr>Security and Risk</vt:lpstr>
      <vt:lpstr>Traditional methods don’t really work</vt:lpstr>
      <vt:lpstr>PowerPoint Presentation</vt:lpstr>
      <vt:lpstr>PowerPoint Presentation</vt:lpstr>
      <vt:lpstr>PowerPoint Presentation</vt:lpstr>
      <vt:lpstr>PowerPoint Presentation</vt:lpstr>
      <vt:lpstr>PCI, ISO27001, SP-800-30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methodologies</vt:lpstr>
      <vt:lpstr>Component based</vt:lpstr>
      <vt:lpstr>IS1, ISO27005,  NIST SP-800-30</vt:lpstr>
      <vt:lpstr>System based</vt:lpstr>
      <vt:lpstr>TOGAF, SABSA, Attack Trees </vt:lpstr>
      <vt:lpstr>Component Pro’s Thorough, Exhaustive, Objective</vt:lpstr>
      <vt:lpstr>Systemic – Pro’s Subjective, Holistic, Interaction focused </vt:lpstr>
      <vt:lpstr>Complexity theory</vt:lpstr>
      <vt:lpstr>Simple Systems – A bike</vt:lpstr>
      <vt:lpstr>Complicated systems – A car</vt:lpstr>
      <vt:lpstr>Complex Systems - Traffic</vt:lpstr>
      <vt:lpstr>Attack trees</vt:lpstr>
      <vt:lpstr>PowerPoint Presentation</vt:lpstr>
      <vt:lpstr>Attacker Goal: Steal Documents from Safe in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Countermeasures Guards:    0/0/1/0/0/0 Armed Guards:  0/0/2/0/0/0 CCTV:     0/0/1/0/0/0 Timelock safe:  1/1/0/0/0/0</vt:lpstr>
      <vt:lpstr>PowerPoint Presentation</vt:lpstr>
      <vt:lpstr>PowerPoint Presentation</vt:lpstr>
      <vt:lpstr>PowerPoint Presentation</vt:lpstr>
      <vt:lpstr>Scope the systems</vt:lpstr>
      <vt:lpstr>Kitten Injury Fund</vt:lpstr>
      <vt:lpstr>PowerPoint Presentation</vt:lpstr>
      <vt:lpstr>Who are the attackers?</vt:lpstr>
      <vt:lpstr>PowerPoint Presentation</vt:lpstr>
      <vt:lpstr>Common Anti-personas Criminals Hackers Journalists Organised Crime Foreign Powers</vt:lpstr>
      <vt:lpstr>Kitten Injury Fund (in groups, discuss attacker profiles)</vt:lpstr>
      <vt:lpstr>Organised Crime Individual Fraudsters Hackers Insiders (Admin staff) Insiders (Dev Team) Activist Groups</vt:lpstr>
      <vt:lpstr>Fraudsters</vt:lpstr>
      <vt:lpstr>What do they want? (in groups, discuss goals)</vt:lpstr>
      <vt:lpstr>Steal user identities Steal pet details Steal money Take down the service Damage reputation</vt:lpstr>
      <vt:lpstr>How will they get in?</vt:lpstr>
      <vt:lpstr>How might you achieve the goal</vt:lpstr>
      <vt:lpstr>Spoofing Tampering Repudiation Integrity Denial of Service Escalation of Privilege</vt:lpstr>
      <vt:lpstr>How will they get it? (in groups, create 1-2 trees)</vt:lpstr>
      <vt:lpstr>Understand impact of attacks</vt:lpstr>
      <vt:lpstr>Ranking 1-6, often order of magnitude increase</vt:lpstr>
      <vt:lpstr>Cost to the attacker Complexity Consequences for attacker Reward to the attacker Damage to the organisation How often can it be repeated</vt:lpstr>
      <vt:lpstr>Determine countermeasures</vt:lpstr>
      <vt:lpstr>Technical Procedural Personnel</vt:lpstr>
      <vt:lpstr>Prevent Detect Correct Deter Recover</vt:lpstr>
      <vt:lpstr>Agile in action</vt:lpstr>
      <vt:lpstr>Product owner owns the tree</vt:lpstr>
      <vt:lpstr>Workshop with the entire team*</vt:lpstr>
      <vt:lpstr>Visible outputs for the walls</vt:lpstr>
      <vt:lpstr>New features assessed against the tree</vt:lpstr>
      <vt:lpstr>“Enable faster payments by bank transfer”</vt:lpstr>
      <vt:lpstr>“Require 2FA for admin approval of claims”</vt:lpstr>
      <vt:lpstr>“Install new firewalls”</vt:lpstr>
      <vt:lpstr>Record decisions in wiki</vt:lpstr>
      <vt:lpstr>Finally, combine with good baselines of controls</vt:lpstr>
      <vt:lpstr>Don’t forget the top 4 tips for cyber security</vt:lpstr>
      <vt:lpstr>Patch the OS Patch applications Application Whitelisting Separate admin controls</vt:lpstr>
      <vt:lpstr>Review</vt:lpstr>
      <vt:lpstr>Define scope of system Define attackers Define attacker goals Elaborate tree for each goal Evaluate costs and rewards Consider countermeasures Iterate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Brunton-Spall</dc:creator>
  <cp:lastModifiedBy>Michael Brunton-Spall</cp:lastModifiedBy>
  <cp:revision>32</cp:revision>
  <cp:lastPrinted>2018-10-05T11:52:01Z</cp:lastPrinted>
  <dcterms:created xsi:type="dcterms:W3CDTF">2018-01-22T17:18:13Z</dcterms:created>
  <dcterms:modified xsi:type="dcterms:W3CDTF">2018-10-05T11:53:11Z</dcterms:modified>
</cp:coreProperties>
</file>